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CC00CC"/>
    <a:srgbClr val="00FF00"/>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49D71F7-BCEB-4A66-A001-33DCE71CCA23}" type="datetimeFigureOut">
              <a:rPr lang="en-US" smtClean="0"/>
              <a:pPr/>
              <a:t>6/6/2011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9B1C841-9562-4096-9C6F-260DA4E7B9A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9D71F7-BCEB-4A66-A001-33DCE71CCA23}"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1C841-9562-4096-9C6F-260DA4E7B9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9D71F7-BCEB-4A66-A001-33DCE71CCA23}"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1C841-9562-4096-9C6F-260DA4E7B9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9D71F7-BCEB-4A66-A001-33DCE71CCA23}"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1C841-9562-4096-9C6F-260DA4E7B9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49D71F7-BCEB-4A66-A001-33DCE71CCA23}"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1C841-9562-4096-9C6F-260DA4E7B9A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9D71F7-BCEB-4A66-A001-33DCE71CCA23}"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B1C841-9562-4096-9C6F-260DA4E7B9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49D71F7-BCEB-4A66-A001-33DCE71CCA23}" type="datetimeFigureOut">
              <a:rPr lang="en-US" smtClean="0"/>
              <a:pPr/>
              <a:t>6/6/2011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B1C841-9562-4096-9C6F-260DA4E7B9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49D71F7-BCEB-4A66-A001-33DCE71CCA23}" type="datetimeFigureOut">
              <a:rPr lang="en-US" smtClean="0"/>
              <a:pPr/>
              <a:t>6/6/2011</a:t>
            </a:fld>
            <a:endParaRPr lang="en-US"/>
          </a:p>
        </p:txBody>
      </p:sp>
      <p:sp>
        <p:nvSpPr>
          <p:cNvPr id="8" name="Slide Number Placeholder 7"/>
          <p:cNvSpPr>
            <a:spLocks noGrp="1"/>
          </p:cNvSpPr>
          <p:nvPr>
            <p:ph type="sldNum" sz="quarter" idx="11"/>
          </p:nvPr>
        </p:nvSpPr>
        <p:spPr/>
        <p:txBody>
          <a:bodyPr/>
          <a:lstStyle/>
          <a:p>
            <a:fld id="{89B1C841-9562-4096-9C6F-260DA4E7B9A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9D71F7-BCEB-4A66-A001-33DCE71CCA23}" type="datetimeFigureOut">
              <a:rPr lang="en-US" smtClean="0"/>
              <a:pPr/>
              <a:t>6/6/2011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B1C841-9562-4096-9C6F-260DA4E7B9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9D71F7-BCEB-4A66-A001-33DCE71CCA23}"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89B1C841-9562-4096-9C6F-260DA4E7B9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49D71F7-BCEB-4A66-A001-33DCE71CCA23}"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B1C841-9562-4096-9C6F-260DA4E7B9A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49D71F7-BCEB-4A66-A001-33DCE71CCA23}" type="datetimeFigureOut">
              <a:rPr lang="en-US" smtClean="0"/>
              <a:pPr/>
              <a:t>6/6/2011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9B1C841-9562-4096-9C6F-260DA4E7B9A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600" dirty="0" smtClean="0">
                <a:solidFill>
                  <a:srgbClr val="00B0F0"/>
                </a:solidFill>
              </a:rPr>
              <a:t>Oil Spills!</a:t>
            </a:r>
            <a:endParaRPr lang="en-US" sz="9600" dirty="0">
              <a:solidFill>
                <a:srgbClr val="00B0F0"/>
              </a:solidFill>
            </a:endParaRPr>
          </a:p>
        </p:txBody>
      </p:sp>
      <p:sp>
        <p:nvSpPr>
          <p:cNvPr id="3" name="Subtitle 2"/>
          <p:cNvSpPr>
            <a:spLocks noGrp="1"/>
          </p:cNvSpPr>
          <p:nvPr>
            <p:ph type="subTitle" idx="1"/>
          </p:nvPr>
        </p:nvSpPr>
        <p:spPr/>
        <p:txBody>
          <a:bodyPr/>
          <a:lstStyle/>
          <a:p>
            <a:r>
              <a:rPr lang="en-US" dirty="0" smtClean="0">
                <a:solidFill>
                  <a:srgbClr val="00B0F0"/>
                </a:solidFill>
              </a:rPr>
              <a:t>Jessie Gryniak</a:t>
            </a:r>
            <a:endParaRPr lang="en-US" dirty="0">
              <a:solidFill>
                <a:srgbClr val="00B0F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0" name="Picture 12" descr="http://www.ships-info.info/pictures/Oil_tankers.jpg"/>
          <p:cNvPicPr>
            <a:picLocks noChangeAspect="1" noChangeArrowheads="1"/>
          </p:cNvPicPr>
          <p:nvPr/>
        </p:nvPicPr>
        <p:blipFill>
          <a:blip r:embed="rId2" cstate="print"/>
          <a:srcRect/>
          <a:stretch>
            <a:fillRect/>
          </a:stretch>
        </p:blipFill>
        <p:spPr bwMode="auto">
          <a:xfrm rot="20622707">
            <a:off x="3135551" y="3705743"/>
            <a:ext cx="2819400" cy="2114550"/>
          </a:xfrm>
          <a:prstGeom prst="rect">
            <a:avLst/>
          </a:prstGeom>
          <a:noFill/>
        </p:spPr>
      </p:pic>
      <p:sp>
        <p:nvSpPr>
          <p:cNvPr id="2" name="Title 1"/>
          <p:cNvSpPr>
            <a:spLocks noGrp="1"/>
          </p:cNvSpPr>
          <p:nvPr>
            <p:ph type="title"/>
          </p:nvPr>
        </p:nvSpPr>
        <p:spPr/>
        <p:txBody>
          <a:bodyPr/>
          <a:lstStyle/>
          <a:p>
            <a:r>
              <a:rPr lang="en-US" dirty="0" smtClean="0"/>
              <a:t>Where does oil come from?</a:t>
            </a:r>
            <a:endParaRPr lang="en-US" dirty="0"/>
          </a:p>
        </p:txBody>
      </p:sp>
      <p:sp>
        <p:nvSpPr>
          <p:cNvPr id="3" name="Content Placeholder 2"/>
          <p:cNvSpPr>
            <a:spLocks noGrp="1"/>
          </p:cNvSpPr>
          <p:nvPr>
            <p:ph idx="1"/>
          </p:nvPr>
        </p:nvSpPr>
        <p:spPr>
          <a:xfrm>
            <a:off x="457200" y="1600201"/>
            <a:ext cx="7467600" cy="3200400"/>
          </a:xfrm>
        </p:spPr>
        <p:txBody>
          <a:bodyPr/>
          <a:lstStyle/>
          <a:p>
            <a:pPr>
              <a:buNone/>
            </a:pPr>
            <a:r>
              <a:rPr lang="en-US" dirty="0" smtClean="0"/>
              <a:t>Oil can come from a lot of places. For example:</a:t>
            </a:r>
          </a:p>
          <a:p>
            <a:r>
              <a:rPr lang="en-US" dirty="0" smtClean="0"/>
              <a:t>Drilling rigs</a:t>
            </a:r>
          </a:p>
          <a:p>
            <a:r>
              <a:rPr lang="en-US" dirty="0" smtClean="0"/>
              <a:t>Wells</a:t>
            </a:r>
          </a:p>
          <a:p>
            <a:r>
              <a:rPr lang="en-US" dirty="0" smtClean="0"/>
              <a:t>Transportation</a:t>
            </a:r>
          </a:p>
          <a:p>
            <a:r>
              <a:rPr lang="en-US" dirty="0" smtClean="0"/>
              <a:t>Oil tankers</a:t>
            </a:r>
          </a:p>
          <a:p>
            <a:pPr>
              <a:buNone/>
            </a:pPr>
            <a:endParaRPr lang="en-US" dirty="0"/>
          </a:p>
        </p:txBody>
      </p:sp>
      <p:sp>
        <p:nvSpPr>
          <p:cNvPr id="7170" name="AutoShape 2" descr="data:image/jpg;base64,/9j/4AAQSkZJRgABAQAAAQABAAD/2wCEAAkGBhQQEA8PDxAPEA8QDxAUDhAQEBAQDxAPFhQWFRUWFBUXGyYeFxkmGRUUHy8gIycpLCwsFR4yNTAqNSYrLCkBCQoKDgwOGA8PFywcHBwpKSwsKSwpKikpKSwpKSkpLCkpLCwqKSwsKSksKSkpKSkpKSksLCkpKSwsKSwpLCkpKf/AABEIAL8BCAMBIgACEQEDEQH/xAAbAAACAgMBAAAAAAAAAAAAAAABAgADBAUGB//EAEIQAAICAQIDBgMFBAkCBwEAAAECABEDEiEEBTEGEyJBUWEycYEUkaHB0SNCUrEWQ1NicoKSsuGT8RUkM1Rzs/AH/8QAGAEBAQEBAQAAAAAAAAAAAAAAAAECAwT/xAAnEQEBAAIBBAECBwEAAAAAAAAAAQIRIQMSMUEiBNETUWFxgZHwQv/aAAwDAQACEQMRAD8A9EAhqPohCTuwQCHTLBjjBI2irTAUl+iTu5NjH0QaZkd3AccbGPph0y7u4NEgq0yVLCsFQFhqSoakUIwEgEaoUpYAgeZuvpvHExsrjvMYsXb7f5LmRw9lVJ6kCBYIwhCQ1CoI0gjKJFQCMIZIEEtUysR1ECwGMIgjXANwiITDqkUxlTCEtEZpUI0MBMkDDCRgksCxtE0zpUFk0y3RJphFdQ1LAkOiF0q0waJdohCSGlGiL3cytMmiF0xDjinHMwpFKQaYndwFJlFIpWDSgLDplumV5syopZzSjqYNPP8AtXX2zZ3UsVB05GUfCyk+mxAud3yxgcOMqbGkAHrdbflPMuc58f2gZHbV3via2JCaiw016b3t6zu+y/H42RsGNg3ckha6d3dKb+VTO+XbOSSN7JJCBK5IBHkCyVAkNQgSQII4ixwYDCAmQSQBcGqEwGACYphkgLUkhMkogWMBDUNQBpk0RhDCF0yaY9SVCkqSo5EFQFEkNRSJBIpjRTAUiKY9RWgVmcx235k2LCUKoUyigSfEGBBNDznTtOL7YZFyuUZdWPh9N7dXb4gpqrA09fK63gefnhtQ1DcXdDzA6j6AgfMzquwals2VBxIx6apFxj9suo/CSbG2k7fxGYnHIFbFide7RAx0IS4VC6a12atHUgep+7Z9mMXDpxGHLgR6bIcZZlyDQzB1HiOxBOmt7BsS+i5W16II4ERY8yGkMFySiXJckEgNxriSXAsDQ6pVcmqUW6opaIWg1QHuS5Xqg1QHJklZaCBnaJNEuqHTJtVGiTTL9MGmUVgRtMaoDIFIikRyYpjYQiLUcxZULAYSYhMCGI0JMQmBRxfEDGjueiKT868pyvAY2fFlyuHCHXkx+Bj3uVhRyNV7A2FH19Jb28z5Vx4xjdRjyZFVwbBvqLPmLA2G85vmXMePtsYbHlCBFY8O1qQ1lRvVN4TtXT5iBTxD5Xy+F8eR1PdtYKFhrQC/qV39jNxwnD58SOmRE7t3Zk7t9WjMjEK3irbXpH0E5LgeZZxlSgjPlZWYvsCdS0SQdhar987jk3Ncudjiy4+GGlMrE68gUhn8YJq9jX0IlTWnX8NxAdEyDo6qw+TC/wA5dc1HZpv/AC2Mb0hdVJJJKBjp3PXYibS5lT3JcruG5Q9yFpXclyB7guLclyhrg1QXBAOqS4ILgG4C0BMQmEpi8kqJhhG9hiXDcw2a4LguLc0CTATATFJkEJgJgJi3CCTFJgJiloBJiEyXFJlEJiGEmITA1faLkX2nEurIEVWZlpSWJ0kUfEK6zG4Ps9hTAcXfGmJdjjxgMXtTtQIFFVr0qZfPOYjGmNTgXLrfShbIECuR8R8J9Jpx264lgRg4FCEZUdn4kadZIBFgD1H+oTHya4U8w7K4MbKMZylVSwXpjuQTsV3HgH4+s1z8uTKzaMoGXIchbJoYsddkii1AfIDpKOZ9uOIyZPHw2EHuwSoysPDfXV8mEysHNMmg5XwAKq5WNcQrE92aYC16/X3m5vTNdV2aTTw6KW10W8VEavej0m0uavkXE68CZAKD21HqL9febDVEFlyXKtUOqUWXJcS4bgNDcS4bgNBcFwXCbExSZCYpMJtCYhMhiEyoJaSVM0Mo6KS5IJydBuAmSpCI2EJikwkRDGxLguAmAmEQmITIxiEygkxSZCYpaBCYjGEtMduIF6bAJ6A7E/IecDUdqcpC4NFlznAxgGizlSFF161KOB4BUxNhbxL+/ZJLFu7LGz6kmX9pFBGAE/14I3IshWobTmuObH3ytr7vDjZslDvCHACVsTe/ioD+E9bi1ZNtFxOIDIyZHAKYgLq9T600kH/DZ+hE6nieCwty7MMRcrj70jS7kWGJ6E0bU/jOW43ikTLkZQ2SwqqCmkNj8JLXZrcAV6Ndy48QqYMoODiAMge3ZHRMbk0CPLzo+4Hyll3ymU09B7NZL4XF16efWbMmaLsrmvhMVChuBq60D5zbWfM/dILHzgGjtuBZBC2em/SPqnI855qmXL9m10iMDkNAl3UMdG/owTyN37Tp8GyqLJoDc7k/OJWsse2S32yQ0OqUh4waac9rQYblQeMHhFlwRdUOqUExDCWiFo0gMZWxhZpUzSiM0ErZpINuquS4JLnB3G4CYLgJgQxHhuKzRtCGI0web89xcMurI29gBF8WQ3tsvnMThu1OLIB1xsRumRW1r8wAZdnbW2JiO9dTUo+0K39YP9v85h8VzbBiKhnS2uqIbYetdI2TG3iM08QPKz8hFLt6AfM2ZxvMu15elV+4TvAC6UchW9zvsor+Ux+T9oM+XiBwuNg6hbGTIdyo8+hv/mTujrehnJux22RgAS77efkJ5x2g52zZGy4jpZSFxsBuqEnofcHf3nbtlz41YsqEKCbRl6AehCzz3jeIxFtQ3sqWUsEFKLHz6SZVvoSfLf5fdRg7VcUh/auzFVJUZgMi7giwpHoY/MMByFspfIztkOihhOIkaQQWVhpHiYChXh+cr48YzQxKgyMxGlEdG8Wo+Z/vgfQTccrxZExsjYQMjaSjHT4dDA4/B8w1776jHx3tLMp4a/lPLSe9tja90EtVVSMj2QQb/hXoZt+b8wd+CcHFvlYgsriwWcv8JA9/M9Jf2Z4TGF4kcVkcJ+zKjF4X1ozEiz8x9003aA6s2N8WQOgA3yZVOQgMeqjzqJle7jw5ds06bs3zhdIwMaZVDWSoXSQPO+t3N9qDDyZTt5EEdDPMTzG10lVY6gdTVpC38IGnbwnr7Tfcm50UwY1DYMSYyV1MSQqfxEKOm/zjv15W9PjbD5FkC8zyBQACcwAAAqrne655QON7riDxCgOdbkAkhGDXvYojr0nofJeZfaMCZiFTUDYLAKCDR3MuOUdvqulljq6bTvI4eYQ4geEWLa9I9a61Lg86Tnl4bwyQ0bVKA8YNNC/VDqlOqHVKiwtFJiaorPCC0raEtK2aEI5kiu0Eo64wXBclzg9I3BcEkiATEYxjEMg0/OeSrnGTw4xkK4wuQr41p7ayN6I2++WczZK05cDZUCsdsQygVVLv0Jvby2M2DDr9IjmF257hubcJZXunUkeHvASigMQABq2sLd7CvlNLz/i++7xfs/DLQXS6lA+jV+6w36DxTe8xxjXnNf1K/wD1ZvzmpbhFXNjZuhRCqlRpasaWL8xd2Pec98+XWccxrs3HYEUY8mLCRs6jHnVQGuxV9PWa3lvE93xWTiRkQHSxxg5cRDMTdOR5fKrrynRc34xcqaGxgaXXTrrVoBu0Pp1AN9LnPcS+NTnIxq4yoFuh4NVb2AaPXcVRjX6tfi5avHls+Zdpc+ZBjxMmOydWXGw6aehFnazvOf4/kOdtL6xkZrVwoAbxD4htuB+kPB8ECzlQRp06fNGIIHX13m/ThPEgGq1XXpVSCqgGyfUXQ+szu7anU1Na0vXl+V9Qwu2F9SEtpxvsV8IBIJ+JLJ86HlMTHyx0XHmyu2RGOId0NKi2QspsAVRs9erGb7kL/vNsD3VattwcgPX3qY/Na+x40sFlPDkrYvZK6fOTHzpjLxtpm4UK2trbY2unUT0JF+vX75zXOuKGvTiw5ce5ospGodT+M7fnPLcYHeBqyBCQNdFgaJoA9OhmFnTFiRWy5GULq7vXqbWwZQAaJ2b39BNXLsngwktcU2DKrN+yNH4hpvzHnXS5u+X8gGXC+ZxmDUpAXzDHetvIC9puOE599pyZsWLBhRBj043VQbyEPb6tPS6H+UmLi4XJiFZu5LMijFqAI1gEv0A3qusvyrX4mvDnTykrlXxZMuMtSYyrKSt0LYAXt6ec7Tg8WTEgxfZcuHFqpNKuTTWSfFv+PnMbm+HucWPNjPTckgkBrsED0vy95Y/OvBmIyEZMml0P7T9m3n4R9do1eIxepcubd/ymXOb8SsCjHT3i5RRPmN/lL8QHeIWcKVogsznr1A1tXQ+lzR8x4jIRetsr0N3OTEqp67efvczeAQZcaayhfTiBUeIaqNCzuDQJuas7fHLHnm8OvbHprdTY8iDUgM0fI7I1rujfvMSW070B5eYubi51xu445TVW3IWlYMhM6MCWiloCYDKmkLytnkaITCFdpIjtJKmnZEwXK9e9e1xrnF6DXBqi3BcgYmKTJcVjIEZpi8VmIFqLN9B1l7GYuY/zH85NLtyvOePZMmQF2x7KPFpOx7xaJrpf4GaLiO0+RQi75Dj3DB8aofDQBBPQEbfKdtz3lOvU6FwzVYV3F7V8N1OXycgylG094XIOmiBTDYHfqLmLjK6TOxymbneR2yMUJLGnJY70AAAfPpcnA83yampG8WNlNEXVg7g7HpOnTsk5y62xZmXuiAr5Q2nIepHtXl7SgdksuNR+yLGlDjbWGom1PkOkTDDe3W/U9S49vGv2jTcNz0047vI6tuQW3O9CtpvsXavIcjN3At8Wk+NyNJA9E2Ow85Rw3ZTIDlBx7uvhbVWg+q/WjM4dmn1o+lABjKsvesAx2o9NjYP3xcMduMzy/wBGFjznVqYavEpCaCK05NXV6G+4mVw3DpS4l0E6UBoq2696bNbfvj8JkcD2U06u8cWWOkd4W0r5CyZs+V8iTE2qhRs2LI+h6dPKODdM/IA2JcmQ6nUNpoUACenW6+s4TnDZMmRkbGhC3W2U7fMsfaescSR3e1j2Iozi+M4Ya2M3hjPLGWeXjbmuSa8TBtK4xYGxcE9d+vuZ0XNOId0XSFsXR3HUUZi5xjLLjcoDd+I0Oh2mZ3qgdQQB0BW6++JJupbdQ+pvsiK4ApgFCEihe25szWcx4vuw7hXvIEB05NJYClAFD0HUmX8RzguBix4iFHV3ZVr0pR+swebE930G1G7GxsTXZE7qwuZcbajUMmsAhbynwqD5gD8PT7pdyLm2XFjJVNWoqdVjoPYj0M12atPxE3exrc7H/nebvlGNfs/lVHfy6TGOrvbeds0qHaDJjNKrqhT4EbUL9fH0PrW03HZ/nGbOV6hAziyqnYUfE1dd6HrRlHD4cZUKhDUBe4bebnkaaVdR01A/eK/KbknlztvttgYREjia2mh0xSke4C0bNKWQyp1MyGaVtL3JpiOJJc0kdx2um1+I/wCEfzMK5L6G/wBZiLxatrKsraRRoggML2PpBwvErfdhgXALFR1ALHf79pmujNLwapgcXzMYzRVj8PSvMkefyj8Bxne41ydNV1tWwJH5SDM1QMYmqa3gMw77ilLb94lAnetA6AwM3vgbAIJHUen/AOoypxdAdSw/nOW4PnAXiXtiAcrXRJUr4uv1IlnaLndpmwd1kFgAOQVBHXVRF1tFi4zusn5uo4vIFrYtbBduu5qcf2rxqN9WRRYLd1lONiPQEdL9aM5jCmzFv4CVs+diq95oua2eoI67N12M5Y3b159CY7kpM3F5bP7bNX/zZD+c7XsRybv8HeZi5Gt6YuSXN1W90BX3meYET1X/APm/HgcGEZkAXI2m9iWZm232PSd68etN2eyeC7IyHbpr2+fSVZOx3DbnTk3r+uyUPkAZn4ucY2OQKxvHerYjoL29ZZlzA1RB89j7TOxpeJ7J8Ii5GbGQAhJLZcpCijvWqbvlfHcOOHwL32HSuLGADkUUAoA6naaXtbxK/YuLphvgNe84TAf2a/4B/KYzupK9H0/TmdsvD1/LzfhypB4jB0/tU/Wc1x3HcNqNZ8P0yr+s4W9jNc58Xl5/ymJbXoz+mxx9u4zNw7MveNw+fG7oNBKFkYnSCK3rff8A4m3Xszwo6cNh/wBM8u4TJ48XT/1cX+8T2VlNkVvZ2nXHh4upjJeGCvI8A6YMQ+SzE51yXH9nzd1ixLkCEo2hdmFHqRN02Mjy/ESvPgJVlK2CCCLWqr5zW3PTyPiD3YONyA6u2sCjv50QTY6Scv4lFZde971t/wBph87N8RlJ6lrPqTQmuydREx01efL03lnF4mZgjKi92p0voU36gg7zdct4lNWkOjMb+FgbA3G3yueRYGo/SbXs7xjpxCNjCavELewgBFEmvKt5ntsvFb7Zp64rRrmux81xn98D57TLXMPUb9NxK4rtUBaYuXOQ6gq4vUBekA+9XE4vigqm2C2Nj53Ayy8rZphYuOU/vg2TU1nG83ZXYKQQPrNSJtvC8k58c7JI+GqF/nDL202vw8jzI2TEMpBCMz5FZiuMgXTV50fPrMdsLqfC7uNVE5cyXv08IYeoO/rNLwXJeKwF2w8WuMuKfSW8Y9/WVvyXimJJ4obmybfr67fIRo2z+N50yu2JtQdCuoBwwC/EKNnbf185kcNzbNoUIrhasFWI1WbvrX/eavhuzLd4HzZseUAm1Ktv85v8eFQALUAdAAaA+6Xg2xsnG8SfPJ1/ta/OKvE5rLHGCx6sXBJ+uqZwxL/EP9J/SY3MMBKHuclP5HSKPsb6fOEVrmzAUMWKib2cA38+snC4c+bvteRURcdvbd5agjw/Fd/fNc3CcUVIL4twB0H+7rNb/RriDd5MQG/m/wCQ2kqy2XcbhOzRyjIxyZUxEsuPT4RlcAEEWaI2r0q99pq+P7P5NJKqhAQt4cuNjQFnofSPw3L+NxIcePiAMdVo1MyAewYUPpKcnLOLPXMOlEWaIqtxW+0zMXW9S77nOrwjN8KlrFit7HtN/wAn4dhjCvpWmJAYlT1PlMb+jeW71+LzIsTO4LlOROravmqsPxmufSbxs58t7w3NtGMJpwE+IF9dPubJ1aep6TAbiWQBceVBqbxaS1Ae9Rfsb/3f+ni/SVPytybsdKoIg2+78ZOT4/qXi87ZBlxvmUqVAB1ZKPsNXvKseKlCijQAvy2hycmfyI+oB/KWJwGQAjUlaaHhPh9xv1/Wc85a79HqY4W1h8ZkKDYWfwmky53b9zz950OXlDnbvB/p/wCZjjkD3eoHe/hP6yY46dep15l7a3gxbqXIxrsdRDEijY6TtP6ZqAP22NG/eZEyam+dqdppU5Q6klNKgj4dOqhd9T7zJwcryqKDirutCnfb9J0jyZ5S3yzv6YL/AO5U/NclH7lED9sQRvxXr0Vuh/yxV4fN/Hj/AOjj/SNk4LKwILoAetYkBP1qXUc9uR1DJm1fEG8yLvaJzThAHAUeXSq850LdkCTfeVZ8lqMvY4nrlP3Rq7dJlj7cloYeQm47P8N4jkchEA0k0a1MD1I6Cbpexi+eRvuEz+E7NqisuvJpatQBq/nUqXKMX7Ugxd4xIAcpkCB3KOBve/Q1d+8yOV894VmPe8Tlx0V0Vicg+Rsj22qZ/Acix4S5TXTimUuSpHyjjkXD/wBhj/0xeWJr2yeI4jgsmtUbH8HgZsjgB7NbncbUa95quYjDrATOXFdaLb+e4oTNHIsH9hj+6N/4Jg/sMW/92Zks9ulvTvq/3Ps032nEp8WT4hQ3bz+QO8zOI5W7ClIXe+rfiKmenKcKkEYcYINghRYPlUyqlm/bGXb/AMzTm15C/mb9CCBJOjqSaY010klyQqCGEQQiESQyXAFSaYYYCFYNMsMECvRJollSVAr0SaZZUlSKqKRTjl0FSKp7qEYvaWhYdMoRcccJGEKmERUjhIR7RhAgWMFgjQg6YQsimQ+8KaEiACQwDDADJcCSGKW/HpJUAySHpBA//9k="/>
          <p:cNvSpPr>
            <a:spLocks noChangeAspect="1" noChangeArrowheads="1"/>
          </p:cNvSpPr>
          <p:nvPr/>
        </p:nvSpPr>
        <p:spPr bwMode="auto">
          <a:xfrm>
            <a:off x="77788" y="-9032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data:image/jpg;base64,/9j/4AAQSkZJRgABAQAAAQABAAD/2wCEAAkGBhQQEA8PDxAPEA8QDxAUDhAQEBAQDxAPFhQWFRUWFBUXGyYeFxkmGRUUHy8gIycpLCwsFR4yNTAqNSYrLCkBCQoKDgwOGA8PFywcHBwpKSwsKSwpKikpKSwpKSkpLCkpLCwqKSwsKSksKSkpKSkpKSksLCkpKSwsKSwpLCkpKf/AABEIAL8BCAMBIgACEQEDEQH/xAAbAAACAgMBAAAAAAAAAAAAAAABAgADBAUGB//EAEIQAAICAQIDBgMFBAkCBwEAAAECABEDEiEEBTEGEyJBUWEycYEUkaHB0SNCUrEWQ1NicoKSsuGT8RUkM1Rzs/AH/8QAGAEBAQEBAQAAAAAAAAAAAAAAAAECAwT/xAAnEQEBAAIBBAECBwEAAAAAAAAAAQIRIQMSMUEiBNETUWFxgZHwQv/aAAwDAQACEQMRAD8A9EAhqPohCTuwQCHTLBjjBI2irTAUl+iTu5NjH0QaZkd3AccbGPph0y7u4NEgq0yVLCsFQFhqSoakUIwEgEaoUpYAgeZuvpvHExsrjvMYsXb7f5LmRw9lVJ6kCBYIwhCQ1CoI0gjKJFQCMIZIEEtUysR1ECwGMIgjXANwiITDqkUxlTCEtEZpUI0MBMkDDCRgksCxtE0zpUFk0y3RJphFdQ1LAkOiF0q0waJdohCSGlGiL3cytMmiF0xDjinHMwpFKQaYndwFJlFIpWDSgLDplumV5syopZzSjqYNPP8AtXX2zZ3UsVB05GUfCyk+mxAud3yxgcOMqbGkAHrdbflPMuc58f2gZHbV3via2JCaiw016b3t6zu+y/H42RsGNg3ckha6d3dKb+VTO+XbOSSN7JJCBK5IBHkCyVAkNQgSQII4ixwYDCAmQSQBcGqEwGACYphkgLUkhMkogWMBDUNQBpk0RhDCF0yaY9SVCkqSo5EFQFEkNRSJBIpjRTAUiKY9RWgVmcx235k2LCUKoUyigSfEGBBNDznTtOL7YZFyuUZdWPh9N7dXb4gpqrA09fK63gefnhtQ1DcXdDzA6j6AgfMzquwals2VBxIx6apFxj9suo/CSbG2k7fxGYnHIFbFide7RAx0IS4VC6a12atHUgep+7Z9mMXDpxGHLgR6bIcZZlyDQzB1HiOxBOmt7BsS+i5W16II4ERY8yGkMFySiXJckEgNxriSXAsDQ6pVcmqUW6opaIWg1QHuS5Xqg1QHJklZaCBnaJNEuqHTJtVGiTTL9MGmUVgRtMaoDIFIikRyYpjYQiLUcxZULAYSYhMCGI0JMQmBRxfEDGjueiKT868pyvAY2fFlyuHCHXkx+Bj3uVhRyNV7A2FH19Jb28z5Vx4xjdRjyZFVwbBvqLPmLA2G85vmXMePtsYbHlCBFY8O1qQ1lRvVN4TtXT5iBTxD5Xy+F8eR1PdtYKFhrQC/qV39jNxwnD58SOmRE7t3Zk7t9WjMjEK3irbXpH0E5LgeZZxlSgjPlZWYvsCdS0SQdhar987jk3Ncudjiy4+GGlMrE68gUhn8YJq9jX0IlTWnX8NxAdEyDo6qw+TC/wA5dc1HZpv/AC2Mb0hdVJJJKBjp3PXYibS5lT3JcruG5Q9yFpXclyB7guLclyhrg1QXBAOqS4ILgG4C0BMQmEpi8kqJhhG9hiXDcw2a4LguLc0CTATATFJkEJgJgJi3CCTFJgJiloBJiEyXFJlEJiGEmITA1faLkX2nEurIEVWZlpSWJ0kUfEK6zG4Ps9hTAcXfGmJdjjxgMXtTtQIFFVr0qZfPOYjGmNTgXLrfShbIECuR8R8J9Jpx264lgRg4FCEZUdn4kadZIBFgD1H+oTHya4U8w7K4MbKMZylVSwXpjuQTsV3HgH4+s1z8uTKzaMoGXIchbJoYsddkii1AfIDpKOZ9uOIyZPHw2EHuwSoysPDfXV8mEysHNMmg5XwAKq5WNcQrE92aYC16/X3m5vTNdV2aTTw6KW10W8VEavej0m0uavkXE68CZAKD21HqL9febDVEFlyXKtUOqUWXJcS4bgNDcS4bgNBcFwXCbExSZCYpMJtCYhMhiEyoJaSVM0Mo6KS5IJydBuAmSpCI2EJikwkRDGxLguAmAmEQmITIxiEygkxSZCYpaBCYjGEtMduIF6bAJ6A7E/IecDUdqcpC4NFlznAxgGizlSFF161KOB4BUxNhbxL+/ZJLFu7LGz6kmX9pFBGAE/14I3IshWobTmuObH3ytr7vDjZslDvCHACVsTe/ioD+E9bi1ZNtFxOIDIyZHAKYgLq9T600kH/DZ+hE6nieCwty7MMRcrj70jS7kWGJ6E0bU/jOW43ikTLkZQ2SwqqCmkNj8JLXZrcAV6Ndy48QqYMoODiAMge3ZHRMbk0CPLzo+4Hyll3ymU09B7NZL4XF16efWbMmaLsrmvhMVChuBq60D5zbWfM/dILHzgGjtuBZBC2em/SPqnI855qmXL9m10iMDkNAl3UMdG/owTyN37Tp8GyqLJoDc7k/OJWsse2S32yQ0OqUh4waac9rQYblQeMHhFlwRdUOqUExDCWiFo0gMZWxhZpUzSiM0ErZpINuquS4JLnB3G4CYLgJgQxHhuKzRtCGI0web89xcMurI29gBF8WQ3tsvnMThu1OLIB1xsRumRW1r8wAZdnbW2JiO9dTUo+0K39YP9v85h8VzbBiKhnS2uqIbYetdI2TG3iM08QPKz8hFLt6AfM2ZxvMu15elV+4TvAC6UchW9zvsor+Ux+T9oM+XiBwuNg6hbGTIdyo8+hv/mTujrehnJux22RgAS77efkJ5x2g52zZGy4jpZSFxsBuqEnofcHf3nbtlz41YsqEKCbRl6AehCzz3jeIxFtQ3sqWUsEFKLHz6SZVvoSfLf5fdRg7VcUh/auzFVJUZgMi7giwpHoY/MMByFspfIztkOihhOIkaQQWVhpHiYChXh+cr48YzQxKgyMxGlEdG8Wo+Z/vgfQTccrxZExsjYQMjaSjHT4dDA4/B8w1776jHx3tLMp4a/lPLSe9tja90EtVVSMj2QQb/hXoZt+b8wd+CcHFvlYgsriwWcv8JA9/M9Jf2Z4TGF4kcVkcJ+zKjF4X1ozEiz8x9003aA6s2N8WQOgA3yZVOQgMeqjzqJle7jw5ds06bs3zhdIwMaZVDWSoXSQPO+t3N9qDDyZTt5EEdDPMTzG10lVY6gdTVpC38IGnbwnr7Tfcm50UwY1DYMSYyV1MSQqfxEKOm/zjv15W9PjbD5FkC8zyBQACcwAAAqrne655QON7riDxCgOdbkAkhGDXvYojr0nofJeZfaMCZiFTUDYLAKCDR3MuOUdvqulljq6bTvI4eYQ4geEWLa9I9a61Lg86Tnl4bwyQ0bVKA8YNNC/VDqlOqHVKiwtFJiaorPCC0raEtK2aEI5kiu0Eo64wXBclzg9I3BcEkiATEYxjEMg0/OeSrnGTw4xkK4wuQr41p7ayN6I2++WczZK05cDZUCsdsQygVVLv0Jvby2M2DDr9IjmF257hubcJZXunUkeHvASigMQABq2sLd7CvlNLz/i++7xfs/DLQXS6lA+jV+6w36DxTe8xxjXnNf1K/wD1ZvzmpbhFXNjZuhRCqlRpasaWL8xd2Pec98+XWccxrs3HYEUY8mLCRs6jHnVQGuxV9PWa3lvE93xWTiRkQHSxxg5cRDMTdOR5fKrrynRc34xcqaGxgaXXTrrVoBu0Pp1AN9LnPcS+NTnIxq4yoFuh4NVb2AaPXcVRjX6tfi5avHls+Zdpc+ZBjxMmOydWXGw6aehFnazvOf4/kOdtL6xkZrVwoAbxD4htuB+kPB8ECzlQRp06fNGIIHX13m/ThPEgGq1XXpVSCqgGyfUXQ+szu7anU1Na0vXl+V9Qwu2F9SEtpxvsV8IBIJ+JLJ86HlMTHyx0XHmyu2RGOId0NKi2QspsAVRs9erGb7kL/vNsD3VattwcgPX3qY/Na+x40sFlPDkrYvZK6fOTHzpjLxtpm4UK2trbY2unUT0JF+vX75zXOuKGvTiw5ce5ospGodT+M7fnPLcYHeBqyBCQNdFgaJoA9OhmFnTFiRWy5GULq7vXqbWwZQAaJ2b39BNXLsngwktcU2DKrN+yNH4hpvzHnXS5u+X8gGXC+ZxmDUpAXzDHetvIC9puOE599pyZsWLBhRBj043VQbyEPb6tPS6H+UmLi4XJiFZu5LMijFqAI1gEv0A3qusvyrX4mvDnTykrlXxZMuMtSYyrKSt0LYAXt6ec7Tg8WTEgxfZcuHFqpNKuTTWSfFv+PnMbm+HucWPNjPTckgkBrsED0vy95Y/OvBmIyEZMml0P7T9m3n4R9do1eIxepcubd/ymXOb8SsCjHT3i5RRPmN/lL8QHeIWcKVogsznr1A1tXQ+lzR8x4jIRetsr0N3OTEqp67efvczeAQZcaayhfTiBUeIaqNCzuDQJuas7fHLHnm8OvbHprdTY8iDUgM0fI7I1rujfvMSW070B5eYubi51xu445TVW3IWlYMhM6MCWiloCYDKmkLytnkaITCFdpIjtJKmnZEwXK9e9e1xrnF6DXBqi3BcgYmKTJcVjIEZpi8VmIFqLN9B1l7GYuY/zH85NLtyvOePZMmQF2x7KPFpOx7xaJrpf4GaLiO0+RQi75Dj3DB8aofDQBBPQEbfKdtz3lOvU6FwzVYV3F7V8N1OXycgylG094XIOmiBTDYHfqLmLjK6TOxymbneR2yMUJLGnJY70AAAfPpcnA83yampG8WNlNEXVg7g7HpOnTsk5y62xZmXuiAr5Q2nIepHtXl7SgdksuNR+yLGlDjbWGom1PkOkTDDe3W/U9S49vGv2jTcNz0047vI6tuQW3O9CtpvsXavIcjN3At8Wk+NyNJA9E2Ow85Rw3ZTIDlBx7uvhbVWg+q/WjM4dmn1o+lABjKsvesAx2o9NjYP3xcMduMzy/wBGFjznVqYavEpCaCK05NXV6G+4mVw3DpS4l0E6UBoq2696bNbfvj8JkcD2U06u8cWWOkd4W0r5CyZs+V8iTE2qhRs2LI+h6dPKODdM/IA2JcmQ6nUNpoUACenW6+s4TnDZMmRkbGhC3W2U7fMsfaescSR3e1j2Iozi+M4Ya2M3hjPLGWeXjbmuSa8TBtK4xYGxcE9d+vuZ0XNOId0XSFsXR3HUUZi5xjLLjcoDd+I0Oh2mZ3qgdQQB0BW6++JJupbdQ+pvsiK4ApgFCEihe25szWcx4vuw7hXvIEB05NJYClAFD0HUmX8RzguBix4iFHV3ZVr0pR+swebE930G1G7GxsTXZE7qwuZcbajUMmsAhbynwqD5gD8PT7pdyLm2XFjJVNWoqdVjoPYj0M12atPxE3exrc7H/nebvlGNfs/lVHfy6TGOrvbeds0qHaDJjNKrqhT4EbUL9fH0PrW03HZ/nGbOV6hAziyqnYUfE1dd6HrRlHD4cZUKhDUBe4bebnkaaVdR01A/eK/KbknlztvttgYREjia2mh0xSke4C0bNKWQyp1MyGaVtL3JpiOJJc0kdx2um1+I/wCEfzMK5L6G/wBZiLxatrKsraRRoggML2PpBwvErfdhgXALFR1ALHf79pmujNLwapgcXzMYzRVj8PSvMkefyj8Bxne41ydNV1tWwJH5SDM1QMYmqa3gMw77ilLb94lAnetA6AwM3vgbAIJHUen/AOoypxdAdSw/nOW4PnAXiXtiAcrXRJUr4uv1IlnaLndpmwd1kFgAOQVBHXVRF1tFi4zusn5uo4vIFrYtbBduu5qcf2rxqN9WRRYLd1lONiPQEdL9aM5jCmzFv4CVs+diq95oua2eoI67N12M5Y3b159CY7kpM3F5bP7bNX/zZD+c7XsRybv8HeZi5Gt6YuSXN1W90BX3meYET1X/APm/HgcGEZkAXI2m9iWZm232PSd68etN2eyeC7IyHbpr2+fSVZOx3DbnTk3r+uyUPkAZn4ucY2OQKxvHerYjoL29ZZlzA1RB89j7TOxpeJ7J8Ii5GbGQAhJLZcpCijvWqbvlfHcOOHwL32HSuLGADkUUAoA6naaXtbxK/YuLphvgNe84TAf2a/4B/KYzupK9H0/TmdsvD1/LzfhypB4jB0/tU/Wc1x3HcNqNZ8P0yr+s4W9jNc58Xl5/ymJbXoz+mxx9u4zNw7MveNw+fG7oNBKFkYnSCK3rff8A4m3Xszwo6cNh/wBM8u4TJ48XT/1cX+8T2VlNkVvZ2nXHh4upjJeGCvI8A6YMQ+SzE51yXH9nzd1ixLkCEo2hdmFHqRN02Mjy/ESvPgJVlK2CCCLWqr5zW3PTyPiD3YONyA6u2sCjv50QTY6Scv4lFZde971t/wBph87N8RlJ6lrPqTQmuydREx01efL03lnF4mZgjKi92p0voU36gg7zdct4lNWkOjMb+FgbA3G3yueRYGo/SbXs7xjpxCNjCavELewgBFEmvKt5ntsvFb7Zp64rRrmux81xn98D57TLXMPUb9NxK4rtUBaYuXOQ6gq4vUBekA+9XE4vigqm2C2Nj53Ayy8rZphYuOU/vg2TU1nG83ZXYKQQPrNSJtvC8k58c7JI+GqF/nDL202vw8jzI2TEMpBCMz5FZiuMgXTV50fPrMdsLqfC7uNVE5cyXv08IYeoO/rNLwXJeKwF2w8WuMuKfSW8Y9/WVvyXimJJ4obmybfr67fIRo2z+N50yu2JtQdCuoBwwC/EKNnbf185kcNzbNoUIrhasFWI1WbvrX/eavhuzLd4HzZseUAm1Ktv85v8eFQALUAdAAaA+6Xg2xsnG8SfPJ1/ta/OKvE5rLHGCx6sXBJ+uqZwxL/EP9J/SY3MMBKHuclP5HSKPsb6fOEVrmzAUMWKib2cA38+snC4c+bvteRURcdvbd5agjw/Fd/fNc3CcUVIL4twB0H+7rNb/RriDd5MQG/m/wCQ2kqy2XcbhOzRyjIxyZUxEsuPT4RlcAEEWaI2r0q99pq+P7P5NJKqhAQt4cuNjQFnofSPw3L+NxIcePiAMdVo1MyAewYUPpKcnLOLPXMOlEWaIqtxW+0zMXW9S77nOrwjN8KlrFit7HtN/wAn4dhjCvpWmJAYlT1PlMb+jeW71+LzIsTO4LlOROravmqsPxmufSbxs58t7w3NtGMJpwE+IF9dPubJ1aep6TAbiWQBceVBqbxaS1Ae9Rfsb/3f+ni/SVPytybsdKoIg2+78ZOT4/qXi87ZBlxvmUqVAB1ZKPsNXvKseKlCijQAvy2hycmfyI+oB/KWJwGQAjUlaaHhPh9xv1/Wc85a79HqY4W1h8ZkKDYWfwmky53b9zz950OXlDnbvB/p/wCZjjkD3eoHe/hP6yY46dep15l7a3gxbqXIxrsdRDEijY6TtP6ZqAP22NG/eZEyam+dqdppU5Q6klNKgj4dOqhd9T7zJwcryqKDirutCnfb9J0jyZ5S3yzv6YL/AO5U/NclH7lED9sQRvxXr0Vuh/yxV4fN/Hj/AOjj/SNk4LKwILoAetYkBP1qXUc9uR1DJm1fEG8yLvaJzThAHAUeXSq850LdkCTfeVZ8lqMvY4nrlP3Rq7dJlj7cloYeQm47P8N4jkchEA0k0a1MD1I6Cbpexi+eRvuEz+E7NqisuvJpatQBq/nUqXKMX7Ugxd4xIAcpkCB3KOBve/Q1d+8yOV894VmPe8Tlx0V0Vicg+Rsj22qZ/Acix4S5TXTimUuSpHyjjkXD/wBhj/0xeWJr2yeI4jgsmtUbH8HgZsjgB7NbncbUa95quYjDrATOXFdaLb+e4oTNHIsH9hj+6N/4Jg/sMW/92Zks9ulvTvq/3Ps032nEp8WT4hQ3bz+QO8zOI5W7ClIXe+rfiKmenKcKkEYcYINghRYPlUyqlm/bGXb/AMzTm15C/mb9CCBJOjqSaY010klyQqCGEQQiESQyXAFSaYYYCFYNMsMECvRJollSVAr0SaZZUlSKqKRTjl0FSKp7qEYvaWhYdMoRcccJGEKmERUjhIR7RhAgWMFgjQg6YQsimQ+8KaEiACQwDDADJcCSGKW/HpJUAySHpBA//9k="/>
          <p:cNvSpPr>
            <a:spLocks noChangeAspect="1" noChangeArrowheads="1"/>
          </p:cNvSpPr>
          <p:nvPr/>
        </p:nvSpPr>
        <p:spPr bwMode="auto">
          <a:xfrm>
            <a:off x="77788" y="-9032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4" name="AutoShape 6" descr="data:image/jpg;base64,/9j/4AAQSkZJRgABAQAAAQABAAD/2wCEAAkGBhQQEA8PDxAPEA8QDxAUDhAQEBAQDxAPFhQWFRUWFBUXGyYeFxkmGRUUHy8gIycpLCwsFR4yNTAqNSYrLCkBCQoKDgwOGA8PFywcHBwpKSwsKSwpKikpKSwpKSkpLCkpLCwqKSwsKSksKSkpKSkpKSksLCkpKSwsKSwpLCkpKf/AABEIAL8BCAMBIgACEQEDEQH/xAAbAAACAgMBAAAAAAAAAAAAAAABAgADBAUGB//EAEIQAAICAQIDBgMFBAkCBwEAAAECABEDEiEEBTEGEyJBUWEycYEUkaHB0SNCUrEWQ1NicoKSsuGT8RUkM1Rzs/AH/8QAGAEBAQEBAQAAAAAAAAAAAAAAAAECAwT/xAAnEQEBAAIBBAECBwEAAAAAAAAAAQIRIQMSMUEiBNETUWFxgZHwQv/aAAwDAQACEQMRAD8A9EAhqPohCTuwQCHTLBjjBI2irTAUl+iTu5NjH0QaZkd3AccbGPph0y7u4NEgq0yVLCsFQFhqSoakUIwEgEaoUpYAgeZuvpvHExsrjvMYsXb7f5LmRw9lVJ6kCBYIwhCQ1CoI0gjKJFQCMIZIEEtUysR1ECwGMIgjXANwiITDqkUxlTCEtEZpUI0MBMkDDCRgksCxtE0zpUFk0y3RJphFdQ1LAkOiF0q0waJdohCSGlGiL3cytMmiF0xDjinHMwpFKQaYndwFJlFIpWDSgLDplumV5syopZzSjqYNPP8AtXX2zZ3UsVB05GUfCyk+mxAud3yxgcOMqbGkAHrdbflPMuc58f2gZHbV3via2JCaiw016b3t6zu+y/H42RsGNg3ckha6d3dKb+VTO+XbOSSN7JJCBK5IBHkCyVAkNQgSQII4ixwYDCAmQSQBcGqEwGACYphkgLUkhMkogWMBDUNQBpk0RhDCF0yaY9SVCkqSo5EFQFEkNRSJBIpjRTAUiKY9RWgVmcx235k2LCUKoUyigSfEGBBNDznTtOL7YZFyuUZdWPh9N7dXb4gpqrA09fK63gefnhtQ1DcXdDzA6j6AgfMzquwals2VBxIx6apFxj9suo/CSbG2k7fxGYnHIFbFide7RAx0IS4VC6a12atHUgep+7Z9mMXDpxGHLgR6bIcZZlyDQzB1HiOxBOmt7BsS+i5W16II4ERY8yGkMFySiXJckEgNxriSXAsDQ6pVcmqUW6opaIWg1QHuS5Xqg1QHJklZaCBnaJNEuqHTJtVGiTTL9MGmUVgRtMaoDIFIikRyYpjYQiLUcxZULAYSYhMCGI0JMQmBRxfEDGjueiKT868pyvAY2fFlyuHCHXkx+Bj3uVhRyNV7A2FH19Jb28z5Vx4xjdRjyZFVwbBvqLPmLA2G85vmXMePtsYbHlCBFY8O1qQ1lRvVN4TtXT5iBTxD5Xy+F8eR1PdtYKFhrQC/qV39jNxwnD58SOmRE7t3Zk7t9WjMjEK3irbXpH0E5LgeZZxlSgjPlZWYvsCdS0SQdhar987jk3Ncudjiy4+GGlMrE68gUhn8YJq9jX0IlTWnX8NxAdEyDo6qw+TC/wA5dc1HZpv/AC2Mb0hdVJJJKBjp3PXYibS5lT3JcruG5Q9yFpXclyB7guLclyhrg1QXBAOqS4ILgG4C0BMQmEpi8kqJhhG9hiXDcw2a4LguLc0CTATATFJkEJgJgJi3CCTFJgJiloBJiEyXFJlEJiGEmITA1faLkX2nEurIEVWZlpSWJ0kUfEK6zG4Ps9hTAcXfGmJdjjxgMXtTtQIFFVr0qZfPOYjGmNTgXLrfShbIECuR8R8J9Jpx264lgRg4FCEZUdn4kadZIBFgD1H+oTHya4U8w7K4MbKMZylVSwXpjuQTsV3HgH4+s1z8uTKzaMoGXIchbJoYsddkii1AfIDpKOZ9uOIyZPHw2EHuwSoysPDfXV8mEysHNMmg5XwAKq5WNcQrE92aYC16/X3m5vTNdV2aTTw6KW10W8VEavej0m0uavkXE68CZAKD21HqL9febDVEFlyXKtUOqUWXJcS4bgNDcS4bgNBcFwXCbExSZCYpMJtCYhMhiEyoJaSVM0Mo6KS5IJydBuAmSpCI2EJikwkRDGxLguAmAmEQmITIxiEygkxSZCYpaBCYjGEtMduIF6bAJ6A7E/IecDUdqcpC4NFlznAxgGizlSFF161KOB4BUxNhbxL+/ZJLFu7LGz6kmX9pFBGAE/14I3IshWobTmuObH3ytr7vDjZslDvCHACVsTe/ioD+E9bi1ZNtFxOIDIyZHAKYgLq9T600kH/DZ+hE6nieCwty7MMRcrj70jS7kWGJ6E0bU/jOW43ikTLkZQ2SwqqCmkNj8JLXZrcAV6Ndy48QqYMoODiAMge3ZHRMbk0CPLzo+4Hyll3ymU09B7NZL4XF16efWbMmaLsrmvhMVChuBq60D5zbWfM/dILHzgGjtuBZBC2em/SPqnI855qmXL9m10iMDkNAl3UMdG/owTyN37Tp8GyqLJoDc7k/OJWsse2S32yQ0OqUh4waac9rQYblQeMHhFlwRdUOqUExDCWiFo0gMZWxhZpUzSiM0ErZpINuquS4JLnB3G4CYLgJgQxHhuKzRtCGI0web89xcMurI29gBF8WQ3tsvnMThu1OLIB1xsRumRW1r8wAZdnbW2JiO9dTUo+0K39YP9v85h8VzbBiKhnS2uqIbYetdI2TG3iM08QPKz8hFLt6AfM2ZxvMu15elV+4TvAC6UchW9zvsor+Ux+T9oM+XiBwuNg6hbGTIdyo8+hv/mTujrehnJux22RgAS77efkJ5x2g52zZGy4jpZSFxsBuqEnofcHf3nbtlz41YsqEKCbRl6AehCzz3jeIxFtQ3sqWUsEFKLHz6SZVvoSfLf5fdRg7VcUh/auzFVJUZgMi7giwpHoY/MMByFspfIztkOihhOIkaQQWVhpHiYChXh+cr48YzQxKgyMxGlEdG8Wo+Z/vgfQTccrxZExsjYQMjaSjHT4dDA4/B8w1776jHx3tLMp4a/lPLSe9tja90EtVVSMj2QQb/hXoZt+b8wd+CcHFvlYgsriwWcv8JA9/M9Jf2Z4TGF4kcVkcJ+zKjF4X1ozEiz8x9003aA6s2N8WQOgA3yZVOQgMeqjzqJle7jw5ds06bs3zhdIwMaZVDWSoXSQPO+t3N9qDDyZTt5EEdDPMTzG10lVY6gdTVpC38IGnbwnr7Tfcm50UwY1DYMSYyV1MSQqfxEKOm/zjv15W9PjbD5FkC8zyBQACcwAAAqrne655QON7riDxCgOdbkAkhGDXvYojr0nofJeZfaMCZiFTUDYLAKCDR3MuOUdvqulljq6bTvI4eYQ4geEWLa9I9a61Lg86Tnl4bwyQ0bVKA8YNNC/VDqlOqHVKiwtFJiaorPCC0raEtK2aEI5kiu0Eo64wXBclzg9I3BcEkiATEYxjEMg0/OeSrnGTw4xkK4wuQr41p7ayN6I2++WczZK05cDZUCsdsQygVVLv0Jvby2M2DDr9IjmF257hubcJZXunUkeHvASigMQABq2sLd7CvlNLz/i++7xfs/DLQXS6lA+jV+6w36DxTe8xxjXnNf1K/wD1ZvzmpbhFXNjZuhRCqlRpasaWL8xd2Pec98+XWccxrs3HYEUY8mLCRs6jHnVQGuxV9PWa3lvE93xWTiRkQHSxxg5cRDMTdOR5fKrrynRc34xcqaGxgaXXTrrVoBu0Pp1AN9LnPcS+NTnIxq4yoFuh4NVb2AaPXcVRjX6tfi5avHls+Zdpc+ZBjxMmOydWXGw6aehFnazvOf4/kOdtL6xkZrVwoAbxD4htuB+kPB8ECzlQRp06fNGIIHX13m/ThPEgGq1XXpVSCqgGyfUXQ+szu7anU1Na0vXl+V9Qwu2F9SEtpxvsV8IBIJ+JLJ86HlMTHyx0XHmyu2RGOId0NKi2QspsAVRs9erGb7kL/vNsD3VattwcgPX3qY/Na+x40sFlPDkrYvZK6fOTHzpjLxtpm4UK2trbY2unUT0JF+vX75zXOuKGvTiw5ce5ospGodT+M7fnPLcYHeBqyBCQNdFgaJoA9OhmFnTFiRWy5GULq7vXqbWwZQAaJ2b39BNXLsngwktcU2DKrN+yNH4hpvzHnXS5u+X8gGXC+ZxmDUpAXzDHetvIC9puOE599pyZsWLBhRBj043VQbyEPb6tPS6H+UmLi4XJiFZu5LMijFqAI1gEv0A3qusvyrX4mvDnTykrlXxZMuMtSYyrKSt0LYAXt6ec7Tg8WTEgxfZcuHFqpNKuTTWSfFv+PnMbm+HucWPNjPTckgkBrsED0vy95Y/OvBmIyEZMml0P7T9m3n4R9do1eIxepcubd/ymXOb8SsCjHT3i5RRPmN/lL8QHeIWcKVogsznr1A1tXQ+lzR8x4jIRetsr0N3OTEqp67efvczeAQZcaayhfTiBUeIaqNCzuDQJuas7fHLHnm8OvbHprdTY8iDUgM0fI7I1rujfvMSW070B5eYubi51xu445TVW3IWlYMhM6MCWiloCYDKmkLytnkaITCFdpIjtJKmnZEwXK9e9e1xrnF6DXBqi3BcgYmKTJcVjIEZpi8VmIFqLN9B1l7GYuY/zH85NLtyvOePZMmQF2x7KPFpOx7xaJrpf4GaLiO0+RQi75Dj3DB8aofDQBBPQEbfKdtz3lOvU6FwzVYV3F7V8N1OXycgylG094XIOmiBTDYHfqLmLjK6TOxymbneR2yMUJLGnJY70AAAfPpcnA83yampG8WNlNEXVg7g7HpOnTsk5y62xZmXuiAr5Q2nIepHtXl7SgdksuNR+yLGlDjbWGom1PkOkTDDe3W/U9S49vGv2jTcNz0047vI6tuQW3O9CtpvsXavIcjN3At8Wk+NyNJA9E2Ow85Rw3ZTIDlBx7uvhbVWg+q/WjM4dmn1o+lABjKsvesAx2o9NjYP3xcMduMzy/wBGFjznVqYavEpCaCK05NXV6G+4mVw3DpS4l0E6UBoq2696bNbfvj8JkcD2U06u8cWWOkd4W0r5CyZs+V8iTE2qhRs2LI+h6dPKODdM/IA2JcmQ6nUNpoUACenW6+s4TnDZMmRkbGhC3W2U7fMsfaescSR3e1j2Iozi+M4Ya2M3hjPLGWeXjbmuSa8TBtK4xYGxcE9d+vuZ0XNOId0XSFsXR3HUUZi5xjLLjcoDd+I0Oh2mZ3qgdQQB0BW6++JJupbdQ+pvsiK4ApgFCEihe25szWcx4vuw7hXvIEB05NJYClAFD0HUmX8RzguBix4iFHV3ZVr0pR+swebE930G1G7GxsTXZE7qwuZcbajUMmsAhbynwqD5gD8PT7pdyLm2XFjJVNWoqdVjoPYj0M12atPxE3exrc7H/nebvlGNfs/lVHfy6TGOrvbeds0qHaDJjNKrqhT4EbUL9fH0PrW03HZ/nGbOV6hAziyqnYUfE1dd6HrRlHD4cZUKhDUBe4bebnkaaVdR01A/eK/KbknlztvttgYREjia2mh0xSke4C0bNKWQyp1MyGaVtL3JpiOJJc0kdx2um1+I/wCEfzMK5L6G/wBZiLxatrKsraRRoggML2PpBwvErfdhgXALFR1ALHf79pmujNLwapgcXzMYzRVj8PSvMkefyj8Bxne41ydNV1tWwJH5SDM1QMYmqa3gMw77ilLb94lAnetA6AwM3vgbAIJHUen/AOoypxdAdSw/nOW4PnAXiXtiAcrXRJUr4uv1IlnaLndpmwd1kFgAOQVBHXVRF1tFi4zusn5uo4vIFrYtbBduu5qcf2rxqN9WRRYLd1lONiPQEdL9aM5jCmzFv4CVs+diq95oua2eoI67N12M5Y3b159CY7kpM3F5bP7bNX/zZD+c7XsRybv8HeZi5Gt6YuSXN1W90BX3meYET1X/APm/HgcGEZkAXI2m9iWZm232PSd68etN2eyeC7IyHbpr2+fSVZOx3DbnTk3r+uyUPkAZn4ucY2OQKxvHerYjoL29ZZlzA1RB89j7TOxpeJ7J8Ii5GbGQAhJLZcpCijvWqbvlfHcOOHwL32HSuLGADkUUAoA6naaXtbxK/YuLphvgNe84TAf2a/4B/KYzupK9H0/TmdsvD1/LzfhypB4jB0/tU/Wc1x3HcNqNZ8P0yr+s4W9jNc58Xl5/ymJbXoz+mxx9u4zNw7MveNw+fG7oNBKFkYnSCK3rff8A4m3Xszwo6cNh/wBM8u4TJ48XT/1cX+8T2VlNkVvZ2nXHh4upjJeGCvI8A6YMQ+SzE51yXH9nzd1ixLkCEo2hdmFHqRN02Mjy/ESvPgJVlK2CCCLWqr5zW3PTyPiD3YONyA6u2sCjv50QTY6Scv4lFZde971t/wBph87N8RlJ6lrPqTQmuydREx01efL03lnF4mZgjKi92p0voU36gg7zdct4lNWkOjMb+FgbA3G3yueRYGo/SbXs7xjpxCNjCavELewgBFEmvKt5ntsvFb7Zp64rRrmux81xn98D57TLXMPUb9NxK4rtUBaYuXOQ6gq4vUBekA+9XE4vigqm2C2Nj53Ayy8rZphYuOU/vg2TU1nG83ZXYKQQPrNSJtvC8k58c7JI+GqF/nDL202vw8jzI2TEMpBCMz5FZiuMgXTV50fPrMdsLqfC7uNVE5cyXv08IYeoO/rNLwXJeKwF2w8WuMuKfSW8Y9/WVvyXimJJ4obmybfr67fIRo2z+N50yu2JtQdCuoBwwC/EKNnbf185kcNzbNoUIrhasFWI1WbvrX/eavhuzLd4HzZseUAm1Ktv85v8eFQALUAdAAaA+6Xg2xsnG8SfPJ1/ta/OKvE5rLHGCx6sXBJ+uqZwxL/EP9J/SY3MMBKHuclP5HSKPsb6fOEVrmzAUMWKib2cA38+snC4c+bvteRURcdvbd5agjw/Fd/fNc3CcUVIL4twB0H+7rNb/RriDd5MQG/m/wCQ2kqy2XcbhOzRyjIxyZUxEsuPT4RlcAEEWaI2r0q99pq+P7P5NJKqhAQt4cuNjQFnofSPw3L+NxIcePiAMdVo1MyAewYUPpKcnLOLPXMOlEWaIqtxW+0zMXW9S77nOrwjN8KlrFit7HtN/wAn4dhjCvpWmJAYlT1PlMb+jeW71+LzIsTO4LlOROravmqsPxmufSbxs58t7w3NtGMJpwE+IF9dPubJ1aep6TAbiWQBceVBqbxaS1Ae9Rfsb/3f+ni/SVPytybsdKoIg2+78ZOT4/qXi87ZBlxvmUqVAB1ZKPsNXvKseKlCijQAvy2hycmfyI+oB/KWJwGQAjUlaaHhPh9xv1/Wc85a79HqY4W1h8ZkKDYWfwmky53b9zz950OXlDnbvB/p/wCZjjkD3eoHe/hP6yY46dep15l7a3gxbqXIxrsdRDEijY6TtP6ZqAP22NG/eZEyam+dqdppU5Q6klNKgj4dOqhd9T7zJwcryqKDirutCnfb9J0jyZ5S3yzv6YL/AO5U/NclH7lED9sQRvxXr0Vuh/yxV4fN/Hj/AOjj/SNk4LKwILoAetYkBP1qXUc9uR1DJm1fEG8yLvaJzThAHAUeXSq850LdkCTfeVZ8lqMvY4nrlP3Rq7dJlj7cloYeQm47P8N4jkchEA0k0a1MD1I6Cbpexi+eRvuEz+E7NqisuvJpatQBq/nUqXKMX7Ugxd4xIAcpkCB3KOBve/Q1d+8yOV894VmPe8Tlx0V0Vicg+Rsj22qZ/Acix4S5TXTimUuSpHyjjkXD/wBhj/0xeWJr2yeI4jgsmtUbH8HgZsjgB7NbncbUa95quYjDrATOXFdaLb+e4oTNHIsH9hj+6N/4Jg/sMW/92Zks9ulvTvq/3Ps032nEp8WT4hQ3bz+QO8zOI5W7ClIXe+rfiKmenKcKkEYcYINghRYPlUyqlm/bGXb/AMzTm15C/mb9CCBJOjqSaY010klyQqCGEQQiESQyXAFSaYYYCFYNMsMECvRJollSVAr0SaZZUlSKqKRTjl0FSKp7qEYvaWhYdMoRcccJGEKmERUjhIR7RhAgWMFgjQg6YQsimQ+8KaEiACQwDDADJcCSGKW/HpJUAySHpBA//9k="/>
          <p:cNvSpPr>
            <a:spLocks noChangeAspect="1" noChangeArrowheads="1"/>
          </p:cNvSpPr>
          <p:nvPr/>
        </p:nvSpPr>
        <p:spPr bwMode="auto">
          <a:xfrm>
            <a:off x="77788" y="-9032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6" name="AutoShape 8" descr="data:image/jpg;base64,/9j/4AAQSkZJRgABAQAAAQABAAD/2wCEAAkGBhQQEA8PDxAPEA8QDxAUDhAQEBAQDxAPFhQWFRUWFBUXGyYeFxkmGRUUHy8gIycpLCwsFR4yNTAqNSYrLCkBCQoKDgwOGA8PFywcHBwpKSwsKSwpKikpKSwpKSkpLCkpLCwqKSwsKSksKSkpKSkpKSksLCkpKSwsKSwpLCkpKf/AABEIAL8BCAMBIgACEQEDEQH/xAAbAAACAgMBAAAAAAAAAAAAAAABAgADBAUGB//EAEIQAAICAQIDBgMFBAkCBwEAAAECABEDEiEEBTEGEyJBUWEycYEUkaHB0SNCUrEWQ1NicoKSsuGT8RUkM1Rzs/AH/8QAGAEBAQEBAQAAAAAAAAAAAAAAAAECAwT/xAAnEQEBAAIBBAECBwEAAAAAAAAAAQIRIQMSMUEiBNETUWFxgZHwQv/aAAwDAQACEQMRAD8A9EAhqPohCTuwQCHTLBjjBI2irTAUl+iTu5NjH0QaZkd3AccbGPph0y7u4NEgq0yVLCsFQFhqSoakUIwEgEaoUpYAgeZuvpvHExsrjvMYsXb7f5LmRw9lVJ6kCBYIwhCQ1CoI0gjKJFQCMIZIEEtUysR1ECwGMIgjXANwiITDqkUxlTCEtEZpUI0MBMkDDCRgksCxtE0zpUFk0y3RJphFdQ1LAkOiF0q0waJdohCSGlGiL3cytMmiF0xDjinHMwpFKQaYndwFJlFIpWDSgLDplumV5syopZzSjqYNPP8AtXX2zZ3UsVB05GUfCyk+mxAud3yxgcOMqbGkAHrdbflPMuc58f2gZHbV3via2JCaiw016b3t6zu+y/H42RsGNg3ckha6d3dKb+VTO+XbOSSN7JJCBK5IBHkCyVAkNQgSQII4ixwYDCAmQSQBcGqEwGACYphkgLUkhMkogWMBDUNQBpk0RhDCF0yaY9SVCkqSo5EFQFEkNRSJBIpjRTAUiKY9RWgVmcx235k2LCUKoUyigSfEGBBNDznTtOL7YZFyuUZdWPh9N7dXb4gpqrA09fK63gefnhtQ1DcXdDzA6j6AgfMzquwals2VBxIx6apFxj9suo/CSbG2k7fxGYnHIFbFide7RAx0IS4VC6a12atHUgep+7Z9mMXDpxGHLgR6bIcZZlyDQzB1HiOxBOmt7BsS+i5W16II4ERY8yGkMFySiXJckEgNxriSXAsDQ6pVcmqUW6opaIWg1QHuS5Xqg1QHJklZaCBnaJNEuqHTJtVGiTTL9MGmUVgRtMaoDIFIikRyYpjYQiLUcxZULAYSYhMCGI0JMQmBRxfEDGjueiKT868pyvAY2fFlyuHCHXkx+Bj3uVhRyNV7A2FH19Jb28z5Vx4xjdRjyZFVwbBvqLPmLA2G85vmXMePtsYbHlCBFY8O1qQ1lRvVN4TtXT5iBTxD5Xy+F8eR1PdtYKFhrQC/qV39jNxwnD58SOmRE7t3Zk7t9WjMjEK3irbXpH0E5LgeZZxlSgjPlZWYvsCdS0SQdhar987jk3Ncudjiy4+GGlMrE68gUhn8YJq9jX0IlTWnX8NxAdEyDo6qw+TC/wA5dc1HZpv/AC2Mb0hdVJJJKBjp3PXYibS5lT3JcruG5Q9yFpXclyB7guLclyhrg1QXBAOqS4ILgG4C0BMQmEpi8kqJhhG9hiXDcw2a4LguLc0CTATATFJkEJgJgJi3CCTFJgJiloBJiEyXFJlEJiGEmITA1faLkX2nEurIEVWZlpSWJ0kUfEK6zG4Ps9hTAcXfGmJdjjxgMXtTtQIFFVr0qZfPOYjGmNTgXLrfShbIECuR8R8J9Jpx264lgRg4FCEZUdn4kadZIBFgD1H+oTHya4U8w7K4MbKMZylVSwXpjuQTsV3HgH4+s1z8uTKzaMoGXIchbJoYsddkii1AfIDpKOZ9uOIyZPHw2EHuwSoysPDfXV8mEysHNMmg5XwAKq5WNcQrE92aYC16/X3m5vTNdV2aTTw6KW10W8VEavej0m0uavkXE68CZAKD21HqL9febDVEFlyXKtUOqUWXJcS4bgNDcS4bgNBcFwXCbExSZCYpMJtCYhMhiEyoJaSVM0Mo6KS5IJydBuAmSpCI2EJikwkRDGxLguAmAmEQmITIxiEygkxSZCYpaBCYjGEtMduIF6bAJ6A7E/IecDUdqcpC4NFlznAxgGizlSFF161KOB4BUxNhbxL+/ZJLFu7LGz6kmX9pFBGAE/14I3IshWobTmuObH3ytr7vDjZslDvCHACVsTe/ioD+E9bi1ZNtFxOIDIyZHAKYgLq9T600kH/DZ+hE6nieCwty7MMRcrj70jS7kWGJ6E0bU/jOW43ikTLkZQ2SwqqCmkNj8JLXZrcAV6Ndy48QqYMoODiAMge3ZHRMbk0CPLzo+4Hyll3ymU09B7NZL4XF16efWbMmaLsrmvhMVChuBq60D5zbWfM/dILHzgGjtuBZBC2em/SPqnI855qmXL9m10iMDkNAl3UMdG/owTyN37Tp8GyqLJoDc7k/OJWsse2S32yQ0OqUh4waac9rQYblQeMHhFlwRdUOqUExDCWiFo0gMZWxhZpUzSiM0ErZpINuquS4JLnB3G4CYLgJgQxHhuKzRtCGI0web89xcMurI29gBF8WQ3tsvnMThu1OLIB1xsRumRW1r8wAZdnbW2JiO9dTUo+0K39YP9v85h8VzbBiKhnS2uqIbYetdI2TG3iM08QPKz8hFLt6AfM2ZxvMu15elV+4TvAC6UchW9zvsor+Ux+T9oM+XiBwuNg6hbGTIdyo8+hv/mTujrehnJux22RgAS77efkJ5x2g52zZGy4jpZSFxsBuqEnofcHf3nbtlz41YsqEKCbRl6AehCzz3jeIxFtQ3sqWUsEFKLHz6SZVvoSfLf5fdRg7VcUh/auzFVJUZgMi7giwpHoY/MMByFspfIztkOihhOIkaQQWVhpHiYChXh+cr48YzQxKgyMxGlEdG8Wo+Z/vgfQTccrxZExsjYQMjaSjHT4dDA4/B8w1776jHx3tLMp4a/lPLSe9tja90EtVVSMj2QQb/hXoZt+b8wd+CcHFvlYgsriwWcv8JA9/M9Jf2Z4TGF4kcVkcJ+zKjF4X1ozEiz8x9003aA6s2N8WQOgA3yZVOQgMeqjzqJle7jw5ds06bs3zhdIwMaZVDWSoXSQPO+t3N9qDDyZTt5EEdDPMTzG10lVY6gdTVpC38IGnbwnr7Tfcm50UwY1DYMSYyV1MSQqfxEKOm/zjv15W9PjbD5FkC8zyBQACcwAAAqrne655QON7riDxCgOdbkAkhGDXvYojr0nofJeZfaMCZiFTUDYLAKCDR3MuOUdvqulljq6bTvI4eYQ4geEWLa9I9a61Lg86Tnl4bwyQ0bVKA8YNNC/VDqlOqHVKiwtFJiaorPCC0raEtK2aEI5kiu0Eo64wXBclzg9I3BcEkiATEYxjEMg0/OeSrnGTw4xkK4wuQr41p7ayN6I2++WczZK05cDZUCsdsQygVVLv0Jvby2M2DDr9IjmF257hubcJZXunUkeHvASigMQABq2sLd7CvlNLz/i++7xfs/DLQXS6lA+jV+6w36DxTe8xxjXnNf1K/wD1ZvzmpbhFXNjZuhRCqlRpasaWL8xd2Pec98+XWccxrs3HYEUY8mLCRs6jHnVQGuxV9PWa3lvE93xWTiRkQHSxxg5cRDMTdOR5fKrrynRc34xcqaGxgaXXTrrVoBu0Pp1AN9LnPcS+NTnIxq4yoFuh4NVb2AaPXcVRjX6tfi5avHls+Zdpc+ZBjxMmOydWXGw6aehFnazvOf4/kOdtL6xkZrVwoAbxD4htuB+kPB8ECzlQRp06fNGIIHX13m/ThPEgGq1XXpVSCqgGyfUXQ+szu7anU1Na0vXl+V9Qwu2F9SEtpxvsV8IBIJ+JLJ86HlMTHyx0XHmyu2RGOId0NKi2QspsAVRs9erGb7kL/vNsD3VattwcgPX3qY/Na+x40sFlPDkrYvZK6fOTHzpjLxtpm4UK2trbY2unUT0JF+vX75zXOuKGvTiw5ce5ospGodT+M7fnPLcYHeBqyBCQNdFgaJoA9OhmFnTFiRWy5GULq7vXqbWwZQAaJ2b39BNXLsngwktcU2DKrN+yNH4hpvzHnXS5u+X8gGXC+ZxmDUpAXzDHetvIC9puOE599pyZsWLBhRBj043VQbyEPb6tPS6H+UmLi4XJiFZu5LMijFqAI1gEv0A3qusvyrX4mvDnTykrlXxZMuMtSYyrKSt0LYAXt6ec7Tg8WTEgxfZcuHFqpNKuTTWSfFv+PnMbm+HucWPNjPTckgkBrsED0vy95Y/OvBmIyEZMml0P7T9m3n4R9do1eIxepcubd/ymXOb8SsCjHT3i5RRPmN/lL8QHeIWcKVogsznr1A1tXQ+lzR8x4jIRetsr0N3OTEqp67efvczeAQZcaayhfTiBUeIaqNCzuDQJuas7fHLHnm8OvbHprdTY8iDUgM0fI7I1rujfvMSW070B5eYubi51xu445TVW3IWlYMhM6MCWiloCYDKmkLytnkaITCFdpIjtJKmnZEwXK9e9e1xrnF6DXBqi3BcgYmKTJcVjIEZpi8VmIFqLN9B1l7GYuY/zH85NLtyvOePZMmQF2x7KPFpOx7xaJrpf4GaLiO0+RQi75Dj3DB8aofDQBBPQEbfKdtz3lOvU6FwzVYV3F7V8N1OXycgylG094XIOmiBTDYHfqLmLjK6TOxymbneR2yMUJLGnJY70AAAfPpcnA83yampG8WNlNEXVg7g7HpOnTsk5y62xZmXuiAr5Q2nIepHtXl7SgdksuNR+yLGlDjbWGom1PkOkTDDe3W/U9S49vGv2jTcNz0047vI6tuQW3O9CtpvsXavIcjN3At8Wk+NyNJA9E2Ow85Rw3ZTIDlBx7uvhbVWg+q/WjM4dmn1o+lABjKsvesAx2o9NjYP3xcMduMzy/wBGFjznVqYavEpCaCK05NXV6G+4mVw3DpS4l0E6UBoq2696bNbfvj8JkcD2U06u8cWWOkd4W0r5CyZs+V8iTE2qhRs2LI+h6dPKODdM/IA2JcmQ6nUNpoUACenW6+s4TnDZMmRkbGhC3W2U7fMsfaescSR3e1j2Iozi+M4Ya2M3hjPLGWeXjbmuSa8TBtK4xYGxcE9d+vuZ0XNOId0XSFsXR3HUUZi5xjLLjcoDd+I0Oh2mZ3qgdQQB0BW6++JJupbdQ+pvsiK4ApgFCEihe25szWcx4vuw7hXvIEB05NJYClAFD0HUmX8RzguBix4iFHV3ZVr0pR+swebE930G1G7GxsTXZE7qwuZcbajUMmsAhbynwqD5gD8PT7pdyLm2XFjJVNWoqdVjoPYj0M12atPxE3exrc7H/nebvlGNfs/lVHfy6TGOrvbeds0qHaDJjNKrqhT4EbUL9fH0PrW03HZ/nGbOV6hAziyqnYUfE1dd6HrRlHD4cZUKhDUBe4bebnkaaVdR01A/eK/KbknlztvttgYREjia2mh0xSke4C0bNKWQyp1MyGaVtL3JpiOJJc0kdx2um1+I/wCEfzMK5L6G/wBZiLxatrKsraRRoggML2PpBwvErfdhgXALFR1ALHf79pmujNLwapgcXzMYzRVj8PSvMkefyj8Bxne41ydNV1tWwJH5SDM1QMYmqa3gMw77ilLb94lAnetA6AwM3vgbAIJHUen/AOoypxdAdSw/nOW4PnAXiXtiAcrXRJUr4uv1IlnaLndpmwd1kFgAOQVBHXVRF1tFi4zusn5uo4vIFrYtbBduu5qcf2rxqN9WRRYLd1lONiPQEdL9aM5jCmzFv4CVs+diq95oua2eoI67N12M5Y3b159CY7kpM3F5bP7bNX/zZD+c7XsRybv8HeZi5Gt6YuSXN1W90BX3meYET1X/APm/HgcGEZkAXI2m9iWZm232PSd68etN2eyeC7IyHbpr2+fSVZOx3DbnTk3r+uyUPkAZn4ucY2OQKxvHerYjoL29ZZlzA1RB89j7TOxpeJ7J8Ii5GbGQAhJLZcpCijvWqbvlfHcOOHwL32HSuLGADkUUAoA6naaXtbxK/YuLphvgNe84TAf2a/4B/KYzupK9H0/TmdsvD1/LzfhypB4jB0/tU/Wc1x3HcNqNZ8P0yr+s4W9jNc58Xl5/ymJbXoz+mxx9u4zNw7MveNw+fG7oNBKFkYnSCK3rff8A4m3Xszwo6cNh/wBM8u4TJ48XT/1cX+8T2VlNkVvZ2nXHh4upjJeGCvI8A6YMQ+SzE51yXH9nzd1ixLkCEo2hdmFHqRN02Mjy/ESvPgJVlK2CCCLWqr5zW3PTyPiD3YONyA6u2sCjv50QTY6Scv4lFZde971t/wBph87N8RlJ6lrPqTQmuydREx01efL03lnF4mZgjKi92p0voU36gg7zdct4lNWkOjMb+FgbA3G3yueRYGo/SbXs7xjpxCNjCavELewgBFEmvKt5ntsvFb7Zp64rRrmux81xn98D57TLXMPUb9NxK4rtUBaYuXOQ6gq4vUBekA+9XE4vigqm2C2Nj53Ayy8rZphYuOU/vg2TU1nG83ZXYKQQPrNSJtvC8k58c7JI+GqF/nDL202vw8jzI2TEMpBCMz5FZiuMgXTV50fPrMdsLqfC7uNVE5cyXv08IYeoO/rNLwXJeKwF2w8WuMuKfSW8Y9/WVvyXimJJ4obmybfr67fIRo2z+N50yu2JtQdCuoBwwC/EKNnbf185kcNzbNoUIrhasFWI1WbvrX/eavhuzLd4HzZseUAm1Ktv85v8eFQALUAdAAaA+6Xg2xsnG8SfPJ1/ta/OKvE5rLHGCx6sXBJ+uqZwxL/EP9J/SY3MMBKHuclP5HSKPsb6fOEVrmzAUMWKib2cA38+snC4c+bvteRURcdvbd5agjw/Fd/fNc3CcUVIL4twB0H+7rNb/RriDd5MQG/m/wCQ2kqy2XcbhOzRyjIxyZUxEsuPT4RlcAEEWaI2r0q99pq+P7P5NJKqhAQt4cuNjQFnofSPw3L+NxIcePiAMdVo1MyAewYUPpKcnLOLPXMOlEWaIqtxW+0zMXW9S77nOrwjN8KlrFit7HtN/wAn4dhjCvpWmJAYlT1PlMb+jeW71+LzIsTO4LlOROravmqsPxmufSbxs58t7w3NtGMJpwE+IF9dPubJ1aep6TAbiWQBceVBqbxaS1Ae9Rfsb/3f+ni/SVPytybsdKoIg2+78ZOT4/qXi87ZBlxvmUqVAB1ZKPsNXvKseKlCijQAvy2hycmfyI+oB/KWJwGQAjUlaaHhPh9xv1/Wc85a79HqY4W1h8ZkKDYWfwmky53b9zz950OXlDnbvB/p/wCZjjkD3eoHe/hP6yY46dep15l7a3gxbqXIxrsdRDEijY6TtP6ZqAP22NG/eZEyam+dqdppU5Q6klNKgj4dOqhd9T7zJwcryqKDirutCnfb9J0jyZ5S3yzv6YL/AO5U/NclH7lED9sQRvxXr0Vuh/yxV4fN/Hj/AOjj/SNk4LKwILoAetYkBP1qXUc9uR1DJm1fEG8yLvaJzThAHAUeXSq850LdkCTfeVZ8lqMvY4nrlP3Rq7dJlj7cloYeQm47P8N4jkchEA0k0a1MD1I6Cbpexi+eRvuEz+E7NqisuvJpatQBq/nUqXKMX7Ugxd4xIAcpkCB3KOBve/Q1d+8yOV894VmPe8Tlx0V0Vicg+Rsj22qZ/Acix4S5TXTimUuSpHyjjkXD/wBhj/0xeWJr2yeI4jgsmtUbH8HgZsjgB7NbncbUa95quYjDrATOXFdaLb+e4oTNHIsH9hj+6N/4Jg/sMW/92Zks9ulvTvq/3Ps032nEp8WT4hQ3bz+QO8zOI5W7ClIXe+rfiKmenKcKkEYcYINghRYPlUyqlm/bGXb/AMzTm15C/mb9CCBJOjqSaY010klyQqCGEQQiESQyXAFSaYYYCFYNMsMECvRJollSVAr0SaZZUlSKqKRTjl0FSKp7qEYvaWhYdMoRcccJGEKmERUjhIR7RhAgWMFgjQg6YQsimQ+8KaEiACQwDDADJcCSGKW/HpJUAySHpBA//9k="/>
          <p:cNvSpPr>
            <a:spLocks noChangeAspect="1" noChangeArrowheads="1"/>
          </p:cNvSpPr>
          <p:nvPr/>
        </p:nvSpPr>
        <p:spPr bwMode="auto">
          <a:xfrm>
            <a:off x="77788" y="-9032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8" name="Picture 10" descr="http://www.offshore-oil-rig-jobs.com/images/SeadrillWestTaurus.jpg"/>
          <p:cNvPicPr>
            <a:picLocks noChangeAspect="1" noChangeArrowheads="1"/>
          </p:cNvPicPr>
          <p:nvPr/>
        </p:nvPicPr>
        <p:blipFill>
          <a:blip r:embed="rId3" cstate="print"/>
          <a:srcRect/>
          <a:stretch>
            <a:fillRect/>
          </a:stretch>
        </p:blipFill>
        <p:spPr bwMode="auto">
          <a:xfrm>
            <a:off x="5638800" y="2438400"/>
            <a:ext cx="2743200" cy="198882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t3.gstatic.com/images?q=tbn:ANd9GcSNIAjZbKBFskPH1-DmT4H4a49KxXsNb71IXmH0ZpEi0he-KDlB&amp;t=1"/>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
        <p:nvSpPr>
          <p:cNvPr id="2" name="Title 1"/>
          <p:cNvSpPr>
            <a:spLocks noGrp="1"/>
          </p:cNvSpPr>
          <p:nvPr>
            <p:ph type="title"/>
          </p:nvPr>
        </p:nvSpPr>
        <p:spPr/>
        <p:txBody>
          <a:bodyPr>
            <a:normAutofit fontScale="90000"/>
          </a:bodyPr>
          <a:lstStyle/>
          <a:p>
            <a:r>
              <a:rPr lang="en-US" b="1" dirty="0" smtClean="0">
                <a:solidFill>
                  <a:schemeClr val="bg1"/>
                </a:solidFill>
              </a:rPr>
              <a:t>What happens to oil after an oil spill?</a:t>
            </a:r>
            <a:endParaRPr lang="en-US" b="1" dirty="0">
              <a:solidFill>
                <a:schemeClr val="bg1"/>
              </a:solidFill>
            </a:endParaRPr>
          </a:p>
        </p:txBody>
      </p:sp>
      <p:sp>
        <p:nvSpPr>
          <p:cNvPr id="3" name="Content Placeholder 2"/>
          <p:cNvSpPr>
            <a:spLocks noGrp="1"/>
          </p:cNvSpPr>
          <p:nvPr>
            <p:ph idx="1"/>
          </p:nvPr>
        </p:nvSpPr>
        <p:spPr>
          <a:xfrm>
            <a:off x="457200" y="1600201"/>
            <a:ext cx="7467600" cy="2667000"/>
          </a:xfrm>
        </p:spPr>
        <p:txBody>
          <a:bodyPr>
            <a:normAutofit lnSpcReduction="10000"/>
          </a:bodyPr>
          <a:lstStyle/>
          <a:p>
            <a:r>
              <a:rPr lang="en-US" b="1" dirty="0" smtClean="0">
                <a:solidFill>
                  <a:schemeClr val="bg1"/>
                </a:solidFill>
              </a:rPr>
              <a:t>Lays on water</a:t>
            </a:r>
          </a:p>
          <a:p>
            <a:r>
              <a:rPr lang="en-US" b="1" dirty="0" smtClean="0">
                <a:solidFill>
                  <a:schemeClr val="bg1"/>
                </a:solidFill>
              </a:rPr>
              <a:t>Thick</a:t>
            </a:r>
          </a:p>
          <a:p>
            <a:r>
              <a:rPr lang="en-US" b="1" dirty="0" smtClean="0">
                <a:solidFill>
                  <a:schemeClr val="bg1"/>
                </a:solidFill>
              </a:rPr>
              <a:t>Watery</a:t>
            </a:r>
          </a:p>
          <a:p>
            <a:r>
              <a:rPr lang="en-US" b="1" dirty="0" smtClean="0">
                <a:solidFill>
                  <a:schemeClr val="bg1"/>
                </a:solidFill>
              </a:rPr>
              <a:t>Thin</a:t>
            </a:r>
          </a:p>
          <a:p>
            <a:r>
              <a:rPr lang="en-US" b="1" dirty="0" smtClean="0">
                <a:solidFill>
                  <a:schemeClr val="bg1"/>
                </a:solidFill>
              </a:rPr>
              <a:t>Go on shore and sink in sand</a:t>
            </a:r>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absorbentsonline.com/spill-containment-boom/oil-spill-equipment-optimax-boom.jpg"/>
          <p:cNvPicPr>
            <a:picLocks noChangeAspect="1" noChangeArrowheads="1"/>
          </p:cNvPicPr>
          <p:nvPr/>
        </p:nvPicPr>
        <p:blipFill>
          <a:blip r:embed="rId2" cstate="print"/>
          <a:srcRect/>
          <a:stretch>
            <a:fillRect/>
          </a:stretch>
        </p:blipFill>
        <p:spPr bwMode="auto">
          <a:xfrm>
            <a:off x="12466" y="0"/>
            <a:ext cx="9131534" cy="6858000"/>
          </a:xfrm>
          <a:prstGeom prst="rect">
            <a:avLst/>
          </a:prstGeom>
          <a:noFill/>
        </p:spPr>
      </p:pic>
      <p:sp>
        <p:nvSpPr>
          <p:cNvPr id="2" name="Title 1"/>
          <p:cNvSpPr>
            <a:spLocks noGrp="1"/>
          </p:cNvSpPr>
          <p:nvPr>
            <p:ph type="title"/>
          </p:nvPr>
        </p:nvSpPr>
        <p:spPr>
          <a:xfrm>
            <a:off x="533400" y="304800"/>
            <a:ext cx="7467600" cy="914400"/>
          </a:xfrm>
        </p:spPr>
        <p:txBody>
          <a:bodyPr>
            <a:normAutofit fontScale="90000"/>
          </a:bodyPr>
          <a:lstStyle/>
          <a:p>
            <a:r>
              <a:rPr lang="en-US" b="1" dirty="0" smtClean="0">
                <a:solidFill>
                  <a:srgbClr val="FF0066"/>
                </a:solidFill>
              </a:rPr>
              <a:t>Clean up tools and techniques</a:t>
            </a:r>
            <a:endParaRPr lang="en-US" b="1" dirty="0">
              <a:solidFill>
                <a:srgbClr val="FF0066"/>
              </a:solidFill>
            </a:endParaRPr>
          </a:p>
        </p:txBody>
      </p:sp>
      <p:sp>
        <p:nvSpPr>
          <p:cNvPr id="3" name="Content Placeholder 2"/>
          <p:cNvSpPr>
            <a:spLocks noGrp="1"/>
          </p:cNvSpPr>
          <p:nvPr>
            <p:ph idx="1"/>
          </p:nvPr>
        </p:nvSpPr>
        <p:spPr>
          <a:xfrm>
            <a:off x="457200" y="2438400"/>
            <a:ext cx="5410200" cy="3687763"/>
          </a:xfrm>
        </p:spPr>
        <p:txBody>
          <a:bodyPr>
            <a:normAutofit fontScale="85000" lnSpcReduction="20000"/>
          </a:bodyPr>
          <a:lstStyle/>
          <a:p>
            <a:r>
              <a:rPr lang="en-US" b="1" dirty="0" smtClean="0">
                <a:solidFill>
                  <a:schemeClr val="bg1"/>
                </a:solidFill>
              </a:rPr>
              <a:t>Boom (rope)</a:t>
            </a:r>
          </a:p>
          <a:p>
            <a:r>
              <a:rPr lang="en-US" b="1" dirty="0" smtClean="0">
                <a:solidFill>
                  <a:schemeClr val="bg1"/>
                </a:solidFill>
              </a:rPr>
              <a:t>Absorbents (cotton balls)</a:t>
            </a:r>
          </a:p>
          <a:p>
            <a:r>
              <a:rPr lang="en-US" b="1" dirty="0" smtClean="0">
                <a:solidFill>
                  <a:schemeClr val="bg1"/>
                </a:solidFill>
              </a:rPr>
              <a:t>Skimmer/ vacuum (pipette)</a:t>
            </a:r>
          </a:p>
          <a:p>
            <a:r>
              <a:rPr lang="en-US" b="1" dirty="0" smtClean="0">
                <a:solidFill>
                  <a:schemeClr val="bg1"/>
                </a:solidFill>
              </a:rPr>
              <a:t>Dispersant (Nano Sand-soap)</a:t>
            </a:r>
          </a:p>
          <a:p>
            <a:r>
              <a:rPr lang="en-US" b="1" dirty="0" smtClean="0">
                <a:solidFill>
                  <a:schemeClr val="bg1"/>
                </a:solidFill>
              </a:rPr>
              <a:t>Evaporation</a:t>
            </a:r>
          </a:p>
          <a:p>
            <a:r>
              <a:rPr lang="en-US" b="1" dirty="0" smtClean="0">
                <a:solidFill>
                  <a:schemeClr val="bg1"/>
                </a:solidFill>
              </a:rPr>
              <a:t>Sunlight</a:t>
            </a:r>
          </a:p>
          <a:p>
            <a:r>
              <a:rPr lang="en-US" b="1" dirty="0" smtClean="0">
                <a:solidFill>
                  <a:schemeClr val="bg1"/>
                </a:solidFill>
              </a:rPr>
              <a:t>Cold water flushing</a:t>
            </a:r>
          </a:p>
          <a:p>
            <a:r>
              <a:rPr lang="en-US" b="1" dirty="0" smtClean="0">
                <a:solidFill>
                  <a:schemeClr val="bg1"/>
                </a:solidFill>
              </a:rPr>
              <a:t>Warm water flushing</a:t>
            </a:r>
          </a:p>
          <a:p>
            <a:r>
              <a:rPr lang="en-US" b="1" dirty="0" smtClean="0">
                <a:solidFill>
                  <a:schemeClr val="bg1"/>
                </a:solidFill>
              </a:rPr>
              <a:t>Bioremediation</a:t>
            </a:r>
          </a:p>
          <a:p>
            <a:pPr>
              <a:buNone/>
            </a:pPr>
            <a:endParaRPr lang="en-US" dirty="0" smtClean="0"/>
          </a:p>
          <a:p>
            <a:pPr>
              <a:buNone/>
            </a:pPr>
            <a:endParaRPr lang="en-US" dirty="0" smtClean="0"/>
          </a:p>
          <a:p>
            <a:endParaRPr lang="en-US" dirty="0" smtClean="0"/>
          </a:p>
          <a:p>
            <a:endParaRPr lang="en-US" dirty="0"/>
          </a:p>
        </p:txBody>
      </p:sp>
      <p:sp>
        <p:nvSpPr>
          <p:cNvPr id="5" name="Down Arrow 4"/>
          <p:cNvSpPr/>
          <p:nvPr/>
        </p:nvSpPr>
        <p:spPr>
          <a:xfrm>
            <a:off x="7162800" y="2514600"/>
            <a:ext cx="1066800" cy="1371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010400" y="2057400"/>
            <a:ext cx="1371600" cy="584775"/>
          </a:xfrm>
          <a:prstGeom prst="rect">
            <a:avLst/>
          </a:prstGeom>
          <a:noFill/>
        </p:spPr>
        <p:txBody>
          <a:bodyPr wrap="square" rtlCol="0">
            <a:spAutoFit/>
          </a:bodyPr>
          <a:lstStyle/>
          <a:p>
            <a:r>
              <a:rPr lang="en-US" sz="3200" b="1" dirty="0" smtClean="0">
                <a:solidFill>
                  <a:srgbClr val="FF0066"/>
                </a:solidFill>
              </a:rPr>
              <a:t>Boom</a:t>
            </a:r>
            <a:endParaRPr lang="en-US" sz="3200" b="1" dirty="0">
              <a:solidFill>
                <a:srgbClr val="FF0066"/>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hoto: Green sea turtle"/>
          <p:cNvPicPr>
            <a:picLocks noChangeAspect="1" noChangeArrowheads="1"/>
          </p:cNvPicPr>
          <p:nvPr/>
        </p:nvPicPr>
        <p:blipFill>
          <a:blip r:embed="rId2" cstate="print"/>
          <a:srcRect/>
          <a:stretch>
            <a:fillRect/>
          </a:stretch>
        </p:blipFill>
        <p:spPr bwMode="auto">
          <a:xfrm rot="1742332">
            <a:off x="6045464" y="722048"/>
            <a:ext cx="2133600" cy="1600200"/>
          </a:xfrm>
          <a:prstGeom prst="rect">
            <a:avLst/>
          </a:prstGeom>
          <a:noFill/>
        </p:spPr>
      </p:pic>
      <p:sp>
        <p:nvSpPr>
          <p:cNvPr id="2" name="Title 1"/>
          <p:cNvSpPr>
            <a:spLocks noGrp="1"/>
          </p:cNvSpPr>
          <p:nvPr>
            <p:ph type="title"/>
          </p:nvPr>
        </p:nvSpPr>
        <p:spPr/>
        <p:txBody>
          <a:bodyPr/>
          <a:lstStyle/>
          <a:p>
            <a:r>
              <a:rPr lang="en-US" dirty="0" smtClean="0"/>
              <a:t>What animals were affected?</a:t>
            </a:r>
            <a:endParaRPr lang="en-US" dirty="0"/>
          </a:p>
        </p:txBody>
      </p:sp>
      <p:sp>
        <p:nvSpPr>
          <p:cNvPr id="3" name="Content Placeholder 2"/>
          <p:cNvSpPr>
            <a:spLocks noGrp="1"/>
          </p:cNvSpPr>
          <p:nvPr>
            <p:ph idx="1"/>
          </p:nvPr>
        </p:nvSpPr>
        <p:spPr>
          <a:xfrm>
            <a:off x="457200" y="1600201"/>
            <a:ext cx="7467600" cy="3429000"/>
          </a:xfrm>
        </p:spPr>
        <p:txBody>
          <a:bodyPr/>
          <a:lstStyle/>
          <a:p>
            <a:pPr>
              <a:buNone/>
            </a:pPr>
            <a:r>
              <a:rPr lang="en-US" dirty="0" smtClean="0"/>
              <a:t>		Sea otters get oil in there pelt and they get very cold so they can die.  When it comes to birds the oil enters there throat. Then they die because they are consuming the oil. Sea turtles like to eat the oil so that is a way that they can die. </a:t>
            </a:r>
            <a:endParaRPr lang="en-US" dirty="0"/>
          </a:p>
        </p:txBody>
      </p:sp>
      <p:pic>
        <p:nvPicPr>
          <p:cNvPr id="4" name="Picture 2" descr="http://t3.gstatic.com/images?q=tbn:ANd9GcQy_CkSs0Qi--wx4rELW6KVnFpgop9TvjMp_W-TcDkNpkhCXrorGQ"/>
          <p:cNvPicPr>
            <a:picLocks noChangeAspect="1" noChangeArrowheads="1"/>
          </p:cNvPicPr>
          <p:nvPr/>
        </p:nvPicPr>
        <p:blipFill>
          <a:blip r:embed="rId3" cstate="print"/>
          <a:srcRect/>
          <a:stretch>
            <a:fillRect/>
          </a:stretch>
        </p:blipFill>
        <p:spPr bwMode="auto">
          <a:xfrm>
            <a:off x="3581400" y="4572000"/>
            <a:ext cx="2798857" cy="18288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0" name="Picture 18" descr="http://upload.wikimedia.org/wikipedia/commons/0/03/Burning_hydrate_inlay_US_Office_Naval_Research.jpg"/>
          <p:cNvPicPr>
            <a:picLocks noChangeAspect="1" noChangeArrowheads="1"/>
          </p:cNvPicPr>
          <p:nvPr/>
        </p:nvPicPr>
        <p:blipFill>
          <a:blip r:embed="rId2" cstate="print"/>
          <a:srcRect/>
          <a:stretch>
            <a:fillRect/>
          </a:stretch>
        </p:blipFill>
        <p:spPr bwMode="auto">
          <a:xfrm>
            <a:off x="0" y="20358"/>
            <a:ext cx="9144000" cy="6837642"/>
          </a:xfrm>
          <a:prstGeom prst="rect">
            <a:avLst/>
          </a:prstGeom>
          <a:noFill/>
        </p:spPr>
      </p:pic>
      <p:sp>
        <p:nvSpPr>
          <p:cNvPr id="2" name="Title 1"/>
          <p:cNvSpPr>
            <a:spLocks noGrp="1"/>
          </p:cNvSpPr>
          <p:nvPr>
            <p:ph type="title"/>
          </p:nvPr>
        </p:nvSpPr>
        <p:spPr/>
        <p:txBody>
          <a:bodyPr/>
          <a:lstStyle/>
          <a:p>
            <a:r>
              <a:rPr lang="en-US" dirty="0" smtClean="0"/>
              <a:t>What causes oil spills?</a:t>
            </a:r>
            <a:endParaRPr lang="en-US" dirty="0"/>
          </a:p>
        </p:txBody>
      </p:sp>
      <p:sp>
        <p:nvSpPr>
          <p:cNvPr id="3" name="Content Placeholder 2"/>
          <p:cNvSpPr>
            <a:spLocks noGrp="1"/>
          </p:cNvSpPr>
          <p:nvPr>
            <p:ph idx="1"/>
          </p:nvPr>
        </p:nvSpPr>
        <p:spPr>
          <a:xfrm>
            <a:off x="457200" y="1600201"/>
            <a:ext cx="7467600" cy="2286000"/>
          </a:xfrm>
        </p:spPr>
        <p:txBody>
          <a:bodyPr/>
          <a:lstStyle/>
          <a:p>
            <a:r>
              <a:rPr lang="en-US" dirty="0" smtClean="0"/>
              <a:t>Leaking pipes</a:t>
            </a:r>
          </a:p>
          <a:p>
            <a:r>
              <a:rPr lang="en-US" dirty="0" smtClean="0"/>
              <a:t>Methane gas</a:t>
            </a:r>
          </a:p>
          <a:p>
            <a:r>
              <a:rPr lang="en-US" dirty="0" smtClean="0"/>
              <a:t>Bubbles</a:t>
            </a:r>
          </a:p>
          <a:p>
            <a:r>
              <a:rPr lang="en-US" dirty="0" smtClean="0"/>
              <a:t>Expanding in pipes</a:t>
            </a:r>
          </a:p>
          <a:p>
            <a:pPr>
              <a:buNone/>
            </a:pPr>
            <a:endParaRPr lang="en-US" dirty="0"/>
          </a:p>
        </p:txBody>
      </p:sp>
      <p:sp>
        <p:nvSpPr>
          <p:cNvPr id="3074" name="AutoShape 2" descr="data:image/jpg;base64,/9j/4AAQSkZJRgABAQAAAQABAAD/2wCEAAkGBhASEBAQEBAPDRAQDxAPDQ8PDQ4PDw8QFBAVFBQQFBQXHCYeFxkjGRIVHy8gIycpLSwsFR4xNTAqNSctLCkBCQoKDgwOGg8PGikfHSQqLCwtLCwvKSwsLCwsMCwpLCwpKSksLCkqLCksKS0vNSksMiwsKSwpLS0sNSwpKTYpNf/AABEIAQ4AugMBIgACEQEDEQH/xAAbAAACAgMBAAAAAAAAAAAAAAAAAQIFAwQGB//EAD4QAAEDAgQCBgQMBgMAAAAAAAEAAgMEEQUSITEGQRMiUWFxgTJCkdMUFiMkUnJ0lLG00fBTYqGzweEHFTT/xAAaAQACAwEBAAAAAAAAAAAAAAAAAQIDBAUG/8QALBEAAgIBAwIFBAIDAQAAAAAAAAECAxEEITESIhMyQVGRBWFx8CPhgaHRQv/aAAwDAQACEQMRAD8A8NTCSYCAOgqcKppaenfRdM6cfJ1sMj2FxkIBbJEAB1D1gdTYgdqi/hNwozVCaMyMmEU1GA/4TE03DZHC1spI/qFq4dUOgZ0ubKXO+TA9I29J1+QGmvb4K/h4kq6p8tQ4Ny00DXTENawCMPa0ZiB13Fzm6G9/JUuc1nCyjoVU6aagpTcW3v7Jfv3OZ/6SpAje6CVrJb9E90bmseAbEhxFjYp4jg00OTpGWztzMIIIcPJXlZxvJJ8mbmEuJLHSTtiBc4FxETHtZa4va3JbGKcSxU9VlhZFWQRPY4FwqYek0Bcx7c/bca3UeuxtYjsE69LCM49TlJPta4a++TlIqCVzXObHI9rS1r3NY4taXXygkDQmx9iscK4bmlc3MOhiBvNK+4bEwek9wAJHs1Nu1btZxh0smZsLKVmZzhHE+d7TfbN0j3agaC1t1t1+OyOkY1zhGJoQWSANEZLhZhNgOqC2x7C09iVllkXhJF2m0+jlU53WNP2S+P3Y53G3Uxmd8EErYLNyiZzXSXyjMbgDQm9u5atL6bPrt/EJTQOY5zXDK5pLXA7gg2ITpfTZ9dv4haUckueKf/fW/bar++9VoVrxSz59W/bar8w9VgYnkYBRc5SLVAoQ8CRdJO6kRYIugpIEO6AUkJgO6EXQgBqV1FNIDLQcPVU8Us0MEs0UJaJnxsLwzN6NwNeS2sDwRznslljJpoznnJDiCxupZZpv1rZRtuqymrpY7iOSSPNbNkkcy5G17HVXlDisjaSSQku+cRROBc6z2uZK91++7Bqs9spRWY+5t0kKJyavbSx6FZjlfHNO+SGL4NEbCKDpDKImgWDA4i5F7nzVozFZqbDjTseWjEHGSaPQgwRkNYbEaEva437GDtW6/hmhEFPVNqnydLmD6d9PKzI8WuwTAZX2vrssHENDAHNlzyvhaxkTGtjAJysFmB2rWeZJ1vYqE7EpKP7+CyGinLTy1Cawtud/TcoMOo+kdYnK0ek617dngrXiPhuWMuna10tO92Zs7WOEd3eqSfZdYMQ4mlkhjpmtjggjN2shY1jnnkZXjWUjWxde1yu84awzEKrD307Z6YMLQ50M4dZ0bdctxs69tk5+IpKUfgxztSqUIwTl1byy+Psv3/nlS6XBMPbV0lRG6aOKSiikqqcPDy6WPKTLCLD+UOHIEna5IsuK+BoaZkGWYColDnmMnNA5uYC0T7Zg5t9Q/lsdFXUmDT0rm1DjZliGvjdoQ9rmOafEZgR2HayHbBpP/KLdLRPURU6/K3jq9EMwR1lPAyGEMrI39FM8yOPwphFmO10DmkZfAhUPwZ0cwY8FrmyBrgeRDgu6wZmFRzQvnNRFAQWSiIBwMpb1Tf1RztvpuuNr/wD1PGZzwJy0Oc0Nc4NflBIBIBsBsiqbk/t/s1ayiqheHluxPd/+Wvt6m5xQPn9b9tqv771psat/iUfP637bVf33rC2PRWylgx1Q6jWexYXrckYtWUIiwsjgxIQiysKAsmeSLaef+EkwBCFKOO6BEUwhzbITGMIukQncJAaoXb4dUD/rJqTp8sb5Y6h8eRvWe0WNneqNB42XDrfwfFDBPHLlErWOu6J+rJGHR0bh2EEjzVFkZS4eDZpb6qnLxIKeV8fvz7GweI6joRTiQina/pGwbxtf9IX1urHHc9OaeaGaN8VTTMkEYcyQMt1ZIZW2ykh4dyWhxGyJ8hqaaEU9NMfk4Q90nQvDRniLjrvqO4hTwulfUQmnY0ukZIH05732a+PzswjsLT2qMujHU+OCNXjT/hhnffC+Tr+CeJ6N1PVUs3wajL4nGHpo+kgknIOXU3MYvbe4HKyp8DqqyKaz2ksY49PlcxxcB6Vi02P1gudbw/VHpMtPM8RAulcyJ7msaDYuJA2vzVrhOJVELHOayQWAYQA8FzXgg8trDXxVU4quL8P1+/8AY9HpdO7Zx1GYZznHOfh4+DqcewzCunjcyaR0zSwS0nTmaMR5TJJKZgTlytDrxg721Gq4DFMYknddxsxpPRRjRkbeTWgd3NX2GRPZTV9Q6BkzpYejbdmYQiR/XkvcFjgBpbz0uDyZap1wjnPOFj3FZVbpoKrdRe6z6r0bLPh/EjDUMflZKMwzRSNzxy8w1zfWF+SuOIZaaV/wmNvQzS1Gd0TdYw1zho3w1WlhOJso45S6FktRPERTyFzmvo8wIErbaZiDt2W2VLTHrs+u38QpuHVJST/slVeq651ygm36v0/H3L7iFvz+t+21X5h6lHD1U8eb8/rfttV+YetyKLqjwVV8sF+jhlFbJHotCoaruaLRVdZGnVPI9TXhGgUgmUlrRyxkpIQmAwFIEt5KCmZDzN0ARLrpIQgB3QhSQBpphJMKAFtgNj0jXguhIHSixLQb9V5Pq6m1++3NdfQiA3oqSagpumma81NZnZPGA2+UPF2tYSLWvf2rlKniZzqKKibFFAxjy+aSIFslU7XJ0x9bLd1vFUuZUurMurO3sb4azop8OMV1Zypeq/Bfy1te0vayqe5pD2EQVl2OaTqA1rtGm3YrmOjccMeWtlfVCZjunFXL1YyD1CzY323XDgrrHQEYS2qE8XSOq3wSRdNH0nQmNuVwj9K+YSXPZZKcJPGMfA9PZp25PUdTb4w/X7mLC6Cqc5kTp6alZI4Nc+oqIQ1oJtd7QS63bot+dtFFP0b/AIJKI42skfSF/RGRtwTnkHWJNiSBbWwXEkouh1ZTXH42FTrp12Kcl14WMS3RsV0odI8glwL3EE7kX3WOl9Nn12/iFjuslN6bPrt/EK5LCwYpS6pN+502Nj5/W/bar8w9WUDOqFo4u359W/bar8xIrWnZ1Vg1Utzu/T49pqSRqpxKKyvpmKrxVmirpl3Iu1NfYzn3MWMrPIsTwuqjzbWGRTukhSECEIQAIQhADTSTugC1+NtX9OP7pR+7SPF1X/Ej+6Ufu1TpIwiGS5+N1X9OP7pR+7R8bqv+JH9zo/dqmspAJMki4+NtX9OP7nR+7R8bav6cf3Oj92qhJIZcfG2r+nH90o/dp/G2r+nH90o/dqmCaALf421f04/udH7tNvF1X/EjHZ80o/dqmTCALuikc97nvJe97nPe47uc5xLnHvJJPmumpW6LnMIZey6umZouRq3uem+nx7DVnjVXijOqr6oZoqbFm9Uqql7o06iPYzmJgsBPJbMw1Ws4Ltx4PK2LcihCFIqBCEJgCEw26C1ADKSZCSAIXSKaSZWCkAo2UgUmSQICEwFEkARZM27/AGI80ARTahNqAOlwKO4C6qCPRUXDUNwF1LIbBcHVS72eu0McVo0p2Klxtull0MseqoscGtkqHmSLdT5GcpUDVaki36lupWjIu5Hg8nctzEmhCsRQCChMDdMABSQhAEnoui/+07/uxQBiKSd0imVjuhJSaLpMkgQsggKboSokjDdNMhIIALqTNx4qKnFuPFA1yegcLQXYF0hjVbwnT/Jt8Ar+aK115jUS/kZ7XTLFa/BUyN5rncWFzddNUCzSudrm3ur9PzkjqPLg5WsGvtVdIrOv3Kq3ruV8HlNR5iCEIVhmBCEXTAFIEKKEwGT5J3SQgDGgplIplYlNjrKCkkySMvwg939UjOVjTCiSC6aSAgAWamHWHiFhW3hrLyNHeoy4ZOCzJI9b4Vi+Sb4BXVRGq7h5tom+AV09t15a3ebPaV7JHO4i2wXO1Y0K6fFwucq2aFbNPwV3M4/EhqVVvCtsV9IqqJC7lfB5TUecxkd6Sk0C2uvZqFIRbXO99BuLBTM5iumtjoW225LHKByTAxoQhADCEWRdMBEKCm4KBTKwTUVMJPgkhITukokgUgkhAArTAYryt8VWLoOEoLyKq54g2aNNHqtSPVMKbaMeAVpEdvBaNIyzPJbcRXm2ss9guCrxhq56rbuukxZUFQ3QroUx7UZrJHC4uOsVTSK8xkdY+KpJF2YrCPL3+dkAnmSQgoJGQqJKEkANCQKaYDTskpZ/BMDG4qJTskmViUkimkySBCEKJIaEJoAF2fA9Nc38FxrBcr0vgmjs1p8Fi1s8V4Op9Mr6rc+x2jGWZ5JsdoVkkFmrWL+qVx4rKPRs0sReqiq9FblbOtCqd1V2aq+1HPsnuzjcbbqVz8m66XHGrmpd10GsI87a+9mO6EJlVlQggphF0AJNJSCYAiyFK4TAxJJpJlYlJJNJkkO6SEwVEkCAgptQBt4bBme0eC9g4ZosrR4LzrhHDszwV61hkGVoXD19uZ9KPT/TaeinrfqZas6ALRmPVK26xaVTyHco1x2RtbKSpfqtaoPVWWqPWI71gnK71Ue1HGunuzm8ZbouXl3XYY1H1SuQm3WmxYSONN9xjKLIKAVnIgkndFkACbSkhMDJYJ+xY7oSAhZIqRUSpFYKV1BTASZJCUmi6QTDlEkCy00WZwA5lYl0vCmEl7g4jS4VVtiri5GnS0u6xRR2HCWFZWg27F2sbbBamF0Qa0aLbmfYFeZy5z6meveElBehozv1WCrOrfqqbzcrFXbg/wAoXVhHgyzlyc/W+mfFYZluVjLu81pzDTzXbo4RxdRy2aGLx3YVw1RuV6JUw5mHwK8/rmWe4LRcu1HMl5jWSTQsbEIJpJpACEIUgGEICaAMaE0imViKkFGykAkySGmPJBHirSHB7xF5Ja4Wdlt6pGhPZdVSmo8l1dUrNoo0aOlL3hoF7nkF6/wvgQjjaSOQ5a7Kp4G4SaQ2VzbdlwDmNvwXfODWADa2i5Opu8V9MeEei0NHgRy+WQLw0LQqqkJVlYFotkuR4qFdGNzdKaibUe/ko1jb2+r/AIP6Lagi0KhUEXb++f8AtdKuGcHPnZyU5guVWVUZFx3rp6SAF1v3uVWYnTWJ8VvqeJYOfdvHJW0jMwt3LguJKXJO4d69Bw/RwCpeP8H1EoG9rrVd5cHNxnc4IhCbwksBEAEIQmgBCEJgNOySEAQCE0kysApIupWSZOIN31XR4FE2R8jG5nBzwGF2b0QefK9uS5wBejf8eYIMpld4t312VUq/EWDZprOieTucHiEcQGxDQAALKuxHEbOAve411212WxW1jWh7QbGwA12PP+n4rmK6XXcXIB15C17lQhpUmdeWq22NifELnU/4Wzh8oJB7VzL5iSB4Bdpwvgbn5SdBpZWzqSRnje5N5LuOO0ZNt7+SpJ5rnzXS8QyxU8LQ57Wkg6E2VLw1QNqc0gddjTa4Frnf/K1V1xhDqkYbtR3dKCjd1ge5YMXj18dF0bsEa0i19NtUT4NG+2bN7bKp219SaFG3KaZ540ZX/vtV5X4WKil7wtjGeGms6zCTbUh36rawQ2Y5p7D+q3uPiR2M0LYxe54fjOGOhkII0ufxVcvU+JcMZOHgAB429pXmNTSuY4tIsQbLFZTKCyxSlFy7TEhCFSAk7IQmIEJ2RZAEbosghJSIAVIKN1JJjiZIm3IC9mwyLoqWKNmr3NFhvqfDReNQSWc3XLZwN8tza++mq9T4Vxxk7muL23jAaxhcMx09KxK16bp6ZN8kLZyi1jg6A8IvkAL5g0ncNjuPDdYZv+PA7VtQ4HviBHhuuljqgQO4LPHLbmsUrLc7Mv8AF9zz0cC1MUwzBs0ZcOuw207wdl6LhlI9oDWsym2lzp4rdhe22ttFo4dj/wApLsI2PLWXOvf5KyPi2rGNy2F0IZk2Ks4Qa855B0rj6z7lo8GqWHwthGRoDQDyAb56Kzfj8ZAJIsO+y5+qxIOe4t2JuFVdGUI9xRK1TexcTSAhanT69iwx1VwsFTUKlNMgmyOKVDcp5qopqpucAaktOgF1r4rW6LZ4IxKO8ma2cbOO9uwFdrTWKMTFbByZyeIVJZM5sjHx3JALmkA/qud4rw9paJ2EG/pWXo3FmIQvD2uyv30Nj7OxeV1eIujEkTS10bj6wzFvcCU7NXXOLhLknDTzjJSRQlqOjW02FtgS7Q68tCO5Ypnj1R3G9jfv2XJyb8GIMPZ4oLT4LMKt38u1vRGo/VYnPJ3JNtrp7i2FZH72TshMRiKRKZUVYVjupXUbKQUWSQXUmykagkW21UUJcEi4o+L62KwbUSZR6rnFzfYVfUf/ACdWggOa2Ta1rtuuJTun1MXSj2Kj40mqW5TlpwN7uzOJ7gszWsyEGaQX1JDmg37V47FXyNFmvIHYCs4xuf8AiOUZWW5zB4JqFWMSR6RW2zdWplI9Zrra+ayRYuW210HevMjjMx9cqD8TlPruVM422eZ5J/xJYSPX2cVZQCsNTxm2xXkvw+S3put4rG6pcfWPtKhCjHqDmvY76v4nDr62VFVcTFp+TJvzIJXPCU89UiQf33bLXFuJVLc258We4k3Opvq4nVYDmdvfVNkXM/6UwR4eGijgeWzXLCN0lKc/u6xJ4EZALgnsSuoAoRgMkiU8yiFJMRiIQp5UsikQEAmEixSDEiURIUsiRakyQkBOyeRICKLKQankQBBOymY1EsTARFud0inlRlQAgmlZPKmIyMmsLHVMzad6xWRZIAJuhCLJgKyFKyQCAAKSLIypAf/Z"/>
          <p:cNvSpPr>
            <a:spLocks noChangeAspect="1" noChangeArrowheads="1"/>
          </p:cNvSpPr>
          <p:nvPr/>
        </p:nvSpPr>
        <p:spPr bwMode="auto">
          <a:xfrm>
            <a:off x="77788" y="-1268413"/>
            <a:ext cx="1771650" cy="2571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6" name="AutoShape 4" descr="data:image/jpg;base64,/9j/4AAQSkZJRgABAQAAAQABAAD/2wCEAAkGBhASEBAQEBAPDRAQDxAPDQ8PDQ4PDw8QFBAVFBQQFBQXHCYeFxkjGRIVHy8gIycpLSwsFR4xNTAqNSctLCkBCQoKDgwOGg8PGikfHSQqLCwtLCwvKSwsLCwsMCwpLCwpKSksLCkqLCksKS0vNSksMiwsKSwpLS0sNSwpKTYpNf/AABEIAQ4AugMBIgACEQEDEQH/xAAbAAACAgMBAAAAAAAAAAAAAAAAAQIFAwQGB//EAD4QAAEDAgQCBgQMBgMAAAAAAAEAAgMEEQUSITEGQRMiUWFxgTJCkdMUFiMkUnJ0lLG00fBTYqGzweEHFTT/xAAaAQACAwEBAAAAAAAAAAAAAAAAAQIDBAUG/8QALBEAAgIBAwIFBAIDAQAAAAAAAAECAxEEITESIhMyQVGRBWFx8CPhgaHRQv/aAAwDAQACEQMRAD8A8NTCSYCAOgqcKppaenfRdM6cfJ1sMj2FxkIBbJEAB1D1gdTYgdqi/hNwozVCaMyMmEU1GA/4TE03DZHC1spI/qFq4dUOgZ0ubKXO+TA9I29J1+QGmvb4K/h4kq6p8tQ4Ny00DXTENawCMPa0ZiB13Fzm6G9/JUuc1nCyjoVU6aagpTcW3v7Jfv3OZ/6SpAje6CVrJb9E90bmseAbEhxFjYp4jg00OTpGWztzMIIIcPJXlZxvJJ8mbmEuJLHSTtiBc4FxETHtZa4va3JbGKcSxU9VlhZFWQRPY4FwqYek0Bcx7c/bca3UeuxtYjsE69LCM49TlJPta4a++TlIqCVzXObHI9rS1r3NY4taXXygkDQmx9iscK4bmlc3MOhiBvNK+4bEwek9wAJHs1Nu1btZxh0smZsLKVmZzhHE+d7TfbN0j3agaC1t1t1+OyOkY1zhGJoQWSANEZLhZhNgOqC2x7C09iVllkXhJF2m0+jlU53WNP2S+P3Y53G3Uxmd8EErYLNyiZzXSXyjMbgDQm9u5atL6bPrt/EJTQOY5zXDK5pLXA7gg2ITpfTZ9dv4haUckueKf/fW/bar++9VoVrxSz59W/bar8w9VgYnkYBRc5SLVAoQ8CRdJO6kRYIugpIEO6AUkJgO6EXQgBqV1FNIDLQcPVU8Us0MEs0UJaJnxsLwzN6NwNeS2sDwRznslljJpoznnJDiCxupZZpv1rZRtuqymrpY7iOSSPNbNkkcy5G17HVXlDisjaSSQku+cRROBc6z2uZK91++7Bqs9spRWY+5t0kKJyavbSx6FZjlfHNO+SGL4NEbCKDpDKImgWDA4i5F7nzVozFZqbDjTseWjEHGSaPQgwRkNYbEaEva437GDtW6/hmhEFPVNqnydLmD6d9PKzI8WuwTAZX2vrssHENDAHNlzyvhaxkTGtjAJysFmB2rWeZJ1vYqE7EpKP7+CyGinLTy1Cawtud/TcoMOo+kdYnK0ek617dngrXiPhuWMuna10tO92Zs7WOEd3eqSfZdYMQ4mlkhjpmtjggjN2shY1jnnkZXjWUjWxde1yu84awzEKrD307Z6YMLQ50M4dZ0bdctxs69tk5+IpKUfgxztSqUIwTl1byy+Psv3/nlS6XBMPbV0lRG6aOKSiikqqcPDy6WPKTLCLD+UOHIEna5IsuK+BoaZkGWYColDnmMnNA5uYC0T7Zg5t9Q/lsdFXUmDT0rm1DjZliGvjdoQ9rmOafEZgR2HayHbBpP/KLdLRPURU6/K3jq9EMwR1lPAyGEMrI39FM8yOPwphFmO10DmkZfAhUPwZ0cwY8FrmyBrgeRDgu6wZmFRzQvnNRFAQWSiIBwMpb1Tf1RztvpuuNr/wD1PGZzwJy0Oc0Nc4NflBIBIBsBsiqbk/t/s1ayiqheHluxPd/+Wvt6m5xQPn9b9tqv771psat/iUfP637bVf33rC2PRWylgx1Q6jWexYXrckYtWUIiwsjgxIQiysKAsmeSLaef+EkwBCFKOO6BEUwhzbITGMIukQncJAaoXb4dUD/rJqTp8sb5Y6h8eRvWe0WNneqNB42XDrfwfFDBPHLlErWOu6J+rJGHR0bh2EEjzVFkZS4eDZpb6qnLxIKeV8fvz7GweI6joRTiQina/pGwbxtf9IX1urHHc9OaeaGaN8VTTMkEYcyQMt1ZIZW2ykh4dyWhxGyJ8hqaaEU9NMfk4Q90nQvDRniLjrvqO4hTwulfUQmnY0ukZIH05732a+PzswjsLT2qMujHU+OCNXjT/hhnffC+Tr+CeJ6N1PVUs3wajL4nGHpo+kgknIOXU3MYvbe4HKyp8DqqyKaz2ksY49PlcxxcB6Vi02P1gudbw/VHpMtPM8RAulcyJ7msaDYuJA2vzVrhOJVELHOayQWAYQA8FzXgg8trDXxVU4quL8P1+/8AY9HpdO7Zx1GYZznHOfh4+DqcewzCunjcyaR0zSwS0nTmaMR5TJJKZgTlytDrxg721Gq4DFMYknddxsxpPRRjRkbeTWgd3NX2GRPZTV9Q6BkzpYejbdmYQiR/XkvcFjgBpbz0uDyZap1wjnPOFj3FZVbpoKrdRe6z6r0bLPh/EjDUMflZKMwzRSNzxy8w1zfWF+SuOIZaaV/wmNvQzS1Gd0TdYw1zho3w1WlhOJso45S6FktRPERTyFzmvo8wIErbaZiDt2W2VLTHrs+u38QpuHVJST/slVeq651ygm36v0/H3L7iFvz+t+21X5h6lHD1U8eb8/rfttV+YetyKLqjwVV8sF+jhlFbJHotCoaruaLRVdZGnVPI9TXhGgUgmUlrRyxkpIQmAwFIEt5KCmZDzN0ARLrpIQgB3QhSQBpphJMKAFtgNj0jXguhIHSixLQb9V5Pq6m1++3NdfQiA3oqSagpumma81NZnZPGA2+UPF2tYSLWvf2rlKniZzqKKibFFAxjy+aSIFslU7XJ0x9bLd1vFUuZUurMurO3sb4azop8OMV1Zypeq/Bfy1te0vayqe5pD2EQVl2OaTqA1rtGm3YrmOjccMeWtlfVCZjunFXL1YyD1CzY323XDgrrHQEYS2qE8XSOq3wSRdNH0nQmNuVwj9K+YSXPZZKcJPGMfA9PZp25PUdTb4w/X7mLC6Cqc5kTp6alZI4Nc+oqIQ1oJtd7QS63bot+dtFFP0b/AIJKI42skfSF/RGRtwTnkHWJNiSBbWwXEkouh1ZTXH42FTrp12Kcl14WMS3RsV0odI8glwL3EE7kX3WOl9Nn12/iFjuslN6bPrt/EK5LCwYpS6pN+502Nj5/W/bar8w9WUDOqFo4u359W/bar8xIrWnZ1Vg1Utzu/T49pqSRqpxKKyvpmKrxVmirpl3Iu1NfYzn3MWMrPIsTwuqjzbWGRTukhSECEIQAIQhADTSTugC1+NtX9OP7pR+7SPF1X/Ej+6Ufu1TpIwiGS5+N1X9OP7pR+7R8bqv+JH9zo/dqmspAJMki4+NtX9OP7nR+7R8bav6cf3Oj92qhJIZcfG2r+nH90o/dp/G2r+nH90o/dqmCaALf421f04/udH7tNvF1X/EjHZ80o/dqmTCALuikc97nvJe97nPe47uc5xLnHvJJPmumpW6LnMIZey6umZouRq3uem+nx7DVnjVXijOqr6oZoqbFm9Uqql7o06iPYzmJgsBPJbMw1Ws4Ltx4PK2LcihCFIqBCEJgCEw26C1ADKSZCSAIXSKaSZWCkAo2UgUmSQICEwFEkARZM27/AGI80ARTahNqAOlwKO4C6qCPRUXDUNwF1LIbBcHVS72eu0McVo0p2Klxtull0MseqoscGtkqHmSLdT5GcpUDVaki36lupWjIu5Hg8nctzEmhCsRQCChMDdMABSQhAEnoui/+07/uxQBiKSd0imVjuhJSaLpMkgQsggKboSokjDdNMhIIALqTNx4qKnFuPFA1yegcLQXYF0hjVbwnT/Jt8Ar+aK115jUS/kZ7XTLFa/BUyN5rncWFzddNUCzSudrm3ur9PzkjqPLg5WsGvtVdIrOv3Kq3ruV8HlNR5iCEIVhmBCEXTAFIEKKEwGT5J3SQgDGgplIplYlNjrKCkkySMvwg939UjOVjTCiSC6aSAgAWamHWHiFhW3hrLyNHeoy4ZOCzJI9b4Vi+Sb4BXVRGq7h5tom+AV09t15a3ebPaV7JHO4i2wXO1Y0K6fFwucq2aFbNPwV3M4/EhqVVvCtsV9IqqJC7lfB5TUecxkd6Sk0C2uvZqFIRbXO99BuLBTM5iumtjoW225LHKByTAxoQhADCEWRdMBEKCm4KBTKwTUVMJPgkhITukokgUgkhAArTAYryt8VWLoOEoLyKq54g2aNNHqtSPVMKbaMeAVpEdvBaNIyzPJbcRXm2ss9guCrxhq56rbuukxZUFQ3QroUx7UZrJHC4uOsVTSK8xkdY+KpJF2YrCPL3+dkAnmSQgoJGQqJKEkANCQKaYDTskpZ/BMDG4qJTskmViUkimkySBCEKJIaEJoAF2fA9Nc38FxrBcr0vgmjs1p8Fi1s8V4Op9Mr6rc+x2jGWZ5JsdoVkkFmrWL+qVx4rKPRs0sReqiq9FblbOtCqd1V2aq+1HPsnuzjcbbqVz8m66XHGrmpd10GsI87a+9mO6EJlVlQggphF0AJNJSCYAiyFK4TAxJJpJlYlJJNJkkO6SEwVEkCAgptQBt4bBme0eC9g4ZosrR4LzrhHDszwV61hkGVoXD19uZ9KPT/TaeinrfqZas6ALRmPVK26xaVTyHco1x2RtbKSpfqtaoPVWWqPWI71gnK71Ue1HGunuzm8ZbouXl3XYY1H1SuQm3WmxYSONN9xjKLIKAVnIgkndFkACbSkhMDJYJ+xY7oSAhZIqRUSpFYKV1BTASZJCUmi6QTDlEkCy00WZwA5lYl0vCmEl7g4jS4VVtiri5GnS0u6xRR2HCWFZWg27F2sbbBamF0Qa0aLbmfYFeZy5z6meveElBehozv1WCrOrfqqbzcrFXbg/wAoXVhHgyzlyc/W+mfFYZluVjLu81pzDTzXbo4RxdRy2aGLx3YVw1RuV6JUw5mHwK8/rmWe4LRcu1HMl5jWSTQsbEIJpJpACEIUgGEICaAMaE0imViKkFGykAkySGmPJBHirSHB7xF5Ja4Wdlt6pGhPZdVSmo8l1dUrNoo0aOlL3hoF7nkF6/wvgQjjaSOQ5a7Kp4G4SaQ2VzbdlwDmNvwXfODWADa2i5Opu8V9MeEei0NHgRy+WQLw0LQqqkJVlYFotkuR4qFdGNzdKaibUe/ko1jb2+r/AIP6Lagi0KhUEXb++f8AtdKuGcHPnZyU5guVWVUZFx3rp6SAF1v3uVWYnTWJ8VvqeJYOfdvHJW0jMwt3LguJKXJO4d69Bw/RwCpeP8H1EoG9rrVd5cHNxnc4IhCbwksBEAEIQmgBCEJgNOySEAQCE0kysApIupWSZOIN31XR4FE2R8jG5nBzwGF2b0QefK9uS5wBejf8eYIMpld4t312VUq/EWDZprOieTucHiEcQGxDQAALKuxHEbOAve411212WxW1jWh7QbGwA12PP+n4rmK6XXcXIB15C17lQhpUmdeWq22NifELnU/4Wzh8oJB7VzL5iSB4Bdpwvgbn5SdBpZWzqSRnje5N5LuOO0ZNt7+SpJ5rnzXS8QyxU8LQ57Wkg6E2VLw1QNqc0gddjTa4Frnf/K1V1xhDqkYbtR3dKCjd1ge5YMXj18dF0bsEa0i19NtUT4NG+2bN7bKp219SaFG3KaZ540ZX/vtV5X4WKil7wtjGeGms6zCTbUh36rawQ2Y5p7D+q3uPiR2M0LYxe54fjOGOhkII0ufxVcvU+JcMZOHgAB429pXmNTSuY4tIsQbLFZTKCyxSlFy7TEhCFSAk7IQmIEJ2RZAEbosghJSIAVIKN1JJjiZIm3IC9mwyLoqWKNmr3NFhvqfDReNQSWc3XLZwN8tza++mq9T4Vxxk7muL23jAaxhcMx09KxK16bp6ZN8kLZyi1jg6A8IvkAL5g0ncNjuPDdYZv+PA7VtQ4HviBHhuuljqgQO4LPHLbmsUrLc7Mv8AF9zz0cC1MUwzBs0ZcOuw207wdl6LhlI9oDWsym2lzp4rdhe22ttFo4dj/wApLsI2PLWXOvf5KyPi2rGNy2F0IZk2Ks4Qa855B0rj6z7lo8GqWHwthGRoDQDyAb56Kzfj8ZAJIsO+y5+qxIOe4t2JuFVdGUI9xRK1TexcTSAhanT69iwx1VwsFTUKlNMgmyOKVDcp5qopqpucAaktOgF1r4rW6LZ4IxKO8ma2cbOO9uwFdrTWKMTFbByZyeIVJZM5sjHx3JALmkA/qud4rw9paJ2EG/pWXo3FmIQvD2uyv30Nj7OxeV1eIujEkTS10bj6wzFvcCU7NXXOLhLknDTzjJSRQlqOjW02FtgS7Q68tCO5Ypnj1R3G9jfv2XJyb8GIMPZ4oLT4LMKt38u1vRGo/VYnPJ3JNtrp7i2FZH72TshMRiKRKZUVYVjupXUbKQUWSQXUmykagkW21UUJcEi4o+L62KwbUSZR6rnFzfYVfUf/ACdWggOa2Ta1rtuuJTun1MXSj2Kj40mqW5TlpwN7uzOJ7gszWsyEGaQX1JDmg37V47FXyNFmvIHYCs4xuf8AiOUZWW5zB4JqFWMSR6RW2zdWplI9Zrra+ayRYuW210HevMjjMx9cqD8TlPruVM422eZ5J/xJYSPX2cVZQCsNTxm2xXkvw+S3put4rG6pcfWPtKhCjHqDmvY76v4nDr62VFVcTFp+TJvzIJXPCU89UiQf33bLXFuJVLc258We4k3Opvq4nVYDmdvfVNkXM/6UwR4eGijgeWzXLCN0lKc/u6xJ4EZALgnsSuoAoRgMkiU8yiFJMRiIQp5UsikQEAmEixSDEiURIUsiRakyQkBOyeRICKLKQankQBBOymY1EsTARFud0inlRlQAgmlZPKmIyMmsLHVMzad6xWRZIAJuhCLJgKyFKyQCAAKSLIypAf/Z"/>
          <p:cNvSpPr>
            <a:spLocks noChangeAspect="1" noChangeArrowheads="1"/>
          </p:cNvSpPr>
          <p:nvPr/>
        </p:nvSpPr>
        <p:spPr bwMode="auto">
          <a:xfrm>
            <a:off x="77788" y="-1268413"/>
            <a:ext cx="1771650" cy="2571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8" name="AutoShape 6" descr="data:image/jpg;base64,/9j/4AAQSkZJRgABAQAAAQABAAD/2wCEAAkGBhASEBAQEBAPDRAQDxAPDQ8PDQ4PDw8QFBAVFBQQFBQXHCYeFxkjGRIVHy8gIycpLSwsFR4xNTAqNSctLCkBCQoKDgwOGg8PGikfHSQqLCwtLCwvKSwsLCwsMCwpLCwpKSksLCkqLCksKS0vNSksMiwsKSwpLS0sNSwpKTYpNf/AABEIAQ4AugMBIgACEQEDEQH/xAAbAAACAgMBAAAAAAAAAAAAAAAAAQIFAwQGB//EAD4QAAEDAgQCBgQMBgMAAAAAAAEAAgMEEQUSITEGQRMiUWFxgTJCkdMUFiMkUnJ0lLG00fBTYqGzweEHFTT/xAAaAQACAwEBAAAAAAAAAAAAAAAAAQIDBAUG/8QALBEAAgIBAwIFBAIDAQAAAAAAAAECAxEEITESIhMyQVGRBWFx8CPhgaHRQv/aAAwDAQACEQMRAD8A8NTCSYCAOgqcKppaenfRdM6cfJ1sMj2FxkIBbJEAB1D1gdTYgdqi/hNwozVCaMyMmEU1GA/4TE03DZHC1spI/qFq4dUOgZ0ubKXO+TA9I29J1+QGmvb4K/h4kq6p8tQ4Ny00DXTENawCMPa0ZiB13Fzm6G9/JUuc1nCyjoVU6aagpTcW3v7Jfv3OZ/6SpAje6CVrJb9E90bmseAbEhxFjYp4jg00OTpGWztzMIIIcPJXlZxvJJ8mbmEuJLHSTtiBc4FxETHtZa4va3JbGKcSxU9VlhZFWQRPY4FwqYek0Bcx7c/bca3UeuxtYjsE69LCM49TlJPta4a++TlIqCVzXObHI9rS1r3NY4taXXygkDQmx9iscK4bmlc3MOhiBvNK+4bEwek9wAJHs1Nu1btZxh0smZsLKVmZzhHE+d7TfbN0j3agaC1t1t1+OyOkY1zhGJoQWSANEZLhZhNgOqC2x7C09iVllkXhJF2m0+jlU53WNP2S+P3Y53G3Uxmd8EErYLNyiZzXSXyjMbgDQm9u5atL6bPrt/EJTQOY5zXDK5pLXA7gg2ITpfTZ9dv4haUckueKf/fW/bar++9VoVrxSz59W/bar8w9VgYnkYBRc5SLVAoQ8CRdJO6kRYIugpIEO6AUkJgO6EXQgBqV1FNIDLQcPVU8Us0MEs0UJaJnxsLwzN6NwNeS2sDwRznslljJpoznnJDiCxupZZpv1rZRtuqymrpY7iOSSPNbNkkcy5G17HVXlDisjaSSQku+cRROBc6z2uZK91++7Bqs9spRWY+5t0kKJyavbSx6FZjlfHNO+SGL4NEbCKDpDKImgWDA4i5F7nzVozFZqbDjTseWjEHGSaPQgwRkNYbEaEva437GDtW6/hmhEFPVNqnydLmD6d9PKzI8WuwTAZX2vrssHENDAHNlzyvhaxkTGtjAJysFmB2rWeZJ1vYqE7EpKP7+CyGinLTy1Cawtud/TcoMOo+kdYnK0ek617dngrXiPhuWMuna10tO92Zs7WOEd3eqSfZdYMQ4mlkhjpmtjggjN2shY1jnnkZXjWUjWxde1yu84awzEKrD307Z6YMLQ50M4dZ0bdctxs69tk5+IpKUfgxztSqUIwTl1byy+Psv3/nlS6XBMPbV0lRG6aOKSiikqqcPDy6WPKTLCLD+UOHIEna5IsuK+BoaZkGWYColDnmMnNA5uYC0T7Zg5t9Q/lsdFXUmDT0rm1DjZliGvjdoQ9rmOafEZgR2HayHbBpP/KLdLRPURU6/K3jq9EMwR1lPAyGEMrI39FM8yOPwphFmO10DmkZfAhUPwZ0cwY8FrmyBrgeRDgu6wZmFRzQvnNRFAQWSiIBwMpb1Tf1RztvpuuNr/wD1PGZzwJy0Oc0Nc4NflBIBIBsBsiqbk/t/s1ayiqheHluxPd/+Wvt6m5xQPn9b9tqv771psat/iUfP637bVf33rC2PRWylgx1Q6jWexYXrckYtWUIiwsjgxIQiysKAsmeSLaef+EkwBCFKOO6BEUwhzbITGMIukQncJAaoXb4dUD/rJqTp8sb5Y6h8eRvWe0WNneqNB42XDrfwfFDBPHLlErWOu6J+rJGHR0bh2EEjzVFkZS4eDZpb6qnLxIKeV8fvz7GweI6joRTiQina/pGwbxtf9IX1urHHc9OaeaGaN8VTTMkEYcyQMt1ZIZW2ykh4dyWhxGyJ8hqaaEU9NMfk4Q90nQvDRniLjrvqO4hTwulfUQmnY0ukZIH05732a+PzswjsLT2qMujHU+OCNXjT/hhnffC+Tr+CeJ6N1PVUs3wajL4nGHpo+kgknIOXU3MYvbe4HKyp8DqqyKaz2ksY49PlcxxcB6Vi02P1gudbw/VHpMtPM8RAulcyJ7msaDYuJA2vzVrhOJVELHOayQWAYQA8FzXgg8trDXxVU4quL8P1+/8AY9HpdO7Zx1GYZznHOfh4+DqcewzCunjcyaR0zSwS0nTmaMR5TJJKZgTlytDrxg721Gq4DFMYknddxsxpPRRjRkbeTWgd3NX2GRPZTV9Q6BkzpYejbdmYQiR/XkvcFjgBpbz0uDyZap1wjnPOFj3FZVbpoKrdRe6z6r0bLPh/EjDUMflZKMwzRSNzxy8w1zfWF+SuOIZaaV/wmNvQzS1Gd0TdYw1zho3w1WlhOJso45S6FktRPERTyFzmvo8wIErbaZiDt2W2VLTHrs+u38QpuHVJST/slVeq651ygm36v0/H3L7iFvz+t+21X5h6lHD1U8eb8/rfttV+YetyKLqjwVV8sF+jhlFbJHotCoaruaLRVdZGnVPI9TXhGgUgmUlrRyxkpIQmAwFIEt5KCmZDzN0ARLrpIQgB3QhSQBpphJMKAFtgNj0jXguhIHSixLQb9V5Pq6m1++3NdfQiA3oqSagpumma81NZnZPGA2+UPF2tYSLWvf2rlKniZzqKKibFFAxjy+aSIFslU7XJ0x9bLd1vFUuZUurMurO3sb4azop8OMV1Zypeq/Bfy1te0vayqe5pD2EQVl2OaTqA1rtGm3YrmOjccMeWtlfVCZjunFXL1YyD1CzY323XDgrrHQEYS2qE8XSOq3wSRdNH0nQmNuVwj9K+YSXPZZKcJPGMfA9PZp25PUdTb4w/X7mLC6Cqc5kTp6alZI4Nc+oqIQ1oJtd7QS63bot+dtFFP0b/AIJKI42skfSF/RGRtwTnkHWJNiSBbWwXEkouh1ZTXH42FTrp12Kcl14WMS3RsV0odI8glwL3EE7kX3WOl9Nn12/iFjuslN6bPrt/EK5LCwYpS6pN+502Nj5/W/bar8w9WUDOqFo4u359W/bar8xIrWnZ1Vg1Utzu/T49pqSRqpxKKyvpmKrxVmirpl3Iu1NfYzn3MWMrPIsTwuqjzbWGRTukhSECEIQAIQhADTSTugC1+NtX9OP7pR+7SPF1X/Ej+6Ufu1TpIwiGS5+N1X9OP7pR+7R8bqv+JH9zo/dqmspAJMki4+NtX9OP7nR+7R8bav6cf3Oj92qhJIZcfG2r+nH90o/dp/G2r+nH90o/dqmCaALf421f04/udH7tNvF1X/EjHZ80o/dqmTCALuikc97nvJe97nPe47uc5xLnHvJJPmumpW6LnMIZey6umZouRq3uem+nx7DVnjVXijOqr6oZoqbFm9Uqql7o06iPYzmJgsBPJbMw1Ws4Ltx4PK2LcihCFIqBCEJgCEw26C1ADKSZCSAIXSKaSZWCkAo2UgUmSQICEwFEkARZM27/AGI80ARTahNqAOlwKO4C6qCPRUXDUNwF1LIbBcHVS72eu0McVo0p2Klxtull0MseqoscGtkqHmSLdT5GcpUDVaki36lupWjIu5Hg8nctzEmhCsRQCChMDdMABSQhAEnoui/+07/uxQBiKSd0imVjuhJSaLpMkgQsggKboSokjDdNMhIIALqTNx4qKnFuPFA1yegcLQXYF0hjVbwnT/Jt8Ar+aK115jUS/kZ7XTLFa/BUyN5rncWFzddNUCzSudrm3ur9PzkjqPLg5WsGvtVdIrOv3Kq3ruV8HlNR5iCEIVhmBCEXTAFIEKKEwGT5J3SQgDGgplIplYlNjrKCkkySMvwg939UjOVjTCiSC6aSAgAWamHWHiFhW3hrLyNHeoy4ZOCzJI9b4Vi+Sb4BXVRGq7h5tom+AV09t15a3ebPaV7JHO4i2wXO1Y0K6fFwucq2aFbNPwV3M4/EhqVVvCtsV9IqqJC7lfB5TUecxkd6Sk0C2uvZqFIRbXO99BuLBTM5iumtjoW225LHKByTAxoQhADCEWRdMBEKCm4KBTKwTUVMJPgkhITukokgUgkhAArTAYryt8VWLoOEoLyKq54g2aNNHqtSPVMKbaMeAVpEdvBaNIyzPJbcRXm2ss9guCrxhq56rbuukxZUFQ3QroUx7UZrJHC4uOsVTSK8xkdY+KpJF2YrCPL3+dkAnmSQgoJGQqJKEkANCQKaYDTskpZ/BMDG4qJTskmViUkimkySBCEKJIaEJoAF2fA9Nc38FxrBcr0vgmjs1p8Fi1s8V4Op9Mr6rc+x2jGWZ5JsdoVkkFmrWL+qVx4rKPRs0sReqiq9FblbOtCqd1V2aq+1HPsnuzjcbbqVz8m66XHGrmpd10GsI87a+9mO6EJlVlQggphF0AJNJSCYAiyFK4TAxJJpJlYlJJNJkkO6SEwVEkCAgptQBt4bBme0eC9g4ZosrR4LzrhHDszwV61hkGVoXD19uZ9KPT/TaeinrfqZas6ALRmPVK26xaVTyHco1x2RtbKSpfqtaoPVWWqPWI71gnK71Ue1HGunuzm8ZbouXl3XYY1H1SuQm3WmxYSONN9xjKLIKAVnIgkndFkACbSkhMDJYJ+xY7oSAhZIqRUSpFYKV1BTASZJCUmi6QTDlEkCy00WZwA5lYl0vCmEl7g4jS4VVtiri5GnS0u6xRR2HCWFZWg27F2sbbBamF0Qa0aLbmfYFeZy5z6meveElBehozv1WCrOrfqqbzcrFXbg/wAoXVhHgyzlyc/W+mfFYZluVjLu81pzDTzXbo4RxdRy2aGLx3YVw1RuV6JUw5mHwK8/rmWe4LRcu1HMl5jWSTQsbEIJpJpACEIUgGEICaAMaE0imViKkFGykAkySGmPJBHirSHB7xF5Ja4Wdlt6pGhPZdVSmo8l1dUrNoo0aOlL3hoF7nkF6/wvgQjjaSOQ5a7Kp4G4SaQ2VzbdlwDmNvwXfODWADa2i5Opu8V9MeEei0NHgRy+WQLw0LQqqkJVlYFotkuR4qFdGNzdKaibUe/ko1jb2+r/AIP6Lagi0KhUEXb++f8AtdKuGcHPnZyU5guVWVUZFx3rp6SAF1v3uVWYnTWJ8VvqeJYOfdvHJW0jMwt3LguJKXJO4d69Bw/RwCpeP8H1EoG9rrVd5cHNxnc4IhCbwksBEAEIQmgBCEJgNOySEAQCE0kysApIupWSZOIN31XR4FE2R8jG5nBzwGF2b0QefK9uS5wBejf8eYIMpld4t312VUq/EWDZprOieTucHiEcQGxDQAALKuxHEbOAve411212WxW1jWh7QbGwA12PP+n4rmK6XXcXIB15C17lQhpUmdeWq22NifELnU/4Wzh8oJB7VzL5iSB4Bdpwvgbn5SdBpZWzqSRnje5N5LuOO0ZNt7+SpJ5rnzXS8QyxU8LQ57Wkg6E2VLw1QNqc0gddjTa4Frnf/K1V1xhDqkYbtR3dKCjd1ge5YMXj18dF0bsEa0i19NtUT4NG+2bN7bKp219SaFG3KaZ540ZX/vtV5X4WKil7wtjGeGms6zCTbUh36rawQ2Y5p7D+q3uPiR2M0LYxe54fjOGOhkII0ufxVcvU+JcMZOHgAB429pXmNTSuY4tIsQbLFZTKCyxSlFy7TEhCFSAk7IQmIEJ2RZAEbosghJSIAVIKN1JJjiZIm3IC9mwyLoqWKNmr3NFhvqfDReNQSWc3XLZwN8tza++mq9T4Vxxk7muL23jAaxhcMx09KxK16bp6ZN8kLZyi1jg6A8IvkAL5g0ncNjuPDdYZv+PA7VtQ4HviBHhuuljqgQO4LPHLbmsUrLc7Mv8AF9zz0cC1MUwzBs0ZcOuw207wdl6LhlI9oDWsym2lzp4rdhe22ttFo4dj/wApLsI2PLWXOvf5KyPi2rGNy2F0IZk2Ks4Qa855B0rj6z7lo8GqWHwthGRoDQDyAb56Kzfj8ZAJIsO+y5+qxIOe4t2JuFVdGUI9xRK1TexcTSAhanT69iwx1VwsFTUKlNMgmyOKVDcp5qopqpucAaktOgF1r4rW6LZ4IxKO8ma2cbOO9uwFdrTWKMTFbByZyeIVJZM5sjHx3JALmkA/qud4rw9paJ2EG/pWXo3FmIQvD2uyv30Nj7OxeV1eIujEkTS10bj6wzFvcCU7NXXOLhLknDTzjJSRQlqOjW02FtgS7Q68tCO5Ypnj1R3G9jfv2XJyb8GIMPZ4oLT4LMKt38u1vRGo/VYnPJ3JNtrp7i2FZH72TshMRiKRKZUVYVjupXUbKQUWSQXUmykagkW21UUJcEi4o+L62KwbUSZR6rnFzfYVfUf/ACdWggOa2Ta1rtuuJTun1MXSj2Kj40mqW5TlpwN7uzOJ7gszWsyEGaQX1JDmg37V47FXyNFmvIHYCs4xuf8AiOUZWW5zB4JqFWMSR6RW2zdWplI9Zrra+ayRYuW210HevMjjMx9cqD8TlPruVM422eZ5J/xJYSPX2cVZQCsNTxm2xXkvw+S3put4rG6pcfWPtKhCjHqDmvY76v4nDr62VFVcTFp+TJvzIJXPCU89UiQf33bLXFuJVLc258We4k3Opvq4nVYDmdvfVNkXM/6UwR4eGijgeWzXLCN0lKc/u6xJ4EZALgnsSuoAoRgMkiU8yiFJMRiIQp5UsikQEAmEixSDEiURIUsiRakyQkBOyeRICKLKQankQBBOymY1EsTARFud0inlRlQAgmlZPKmIyMmsLHVMzad6xWRZIAJuhCLJgKyFKyQCAAKSLIypAf/Z"/>
          <p:cNvSpPr>
            <a:spLocks noChangeAspect="1" noChangeArrowheads="1"/>
          </p:cNvSpPr>
          <p:nvPr/>
        </p:nvSpPr>
        <p:spPr bwMode="auto">
          <a:xfrm>
            <a:off x="77788" y="-1268413"/>
            <a:ext cx="1771650" cy="2571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0" name="AutoShape 8" descr="data:image/jpg;base64,/9j/4AAQSkZJRgABAQAAAQABAAD/2wCEAAkGBhASEBAQEBAPDRAQDxAPDQ8PDQ4PDw8QFBAVFBQQFBQXHCYeFxkjGRIVHy8gIycpLSwsFR4xNTAqNSctLCkBCQoKDgwOGg8PGikfHSQqLCwtLCwvKSwsLCwsMCwpLCwpKSksLCkqLCksKS0vNSksMiwsKSwpLS0sNSwpKTYpNf/AABEIAQ4AugMBIgACEQEDEQH/xAAbAAACAgMBAAAAAAAAAAAAAAAAAQIFAwQGB//EAD4QAAEDAgQCBgQMBgMAAAAAAAEAAgMEEQUSITEGQRMiUWFxgTJCkdMUFiMkUnJ0lLG00fBTYqGzweEHFTT/xAAaAQACAwEBAAAAAAAAAAAAAAAAAQIDBAUG/8QALBEAAgIBAwIFBAIDAQAAAAAAAAECAxEEITESIhMyQVGRBWFx8CPhgaHRQv/aAAwDAQACEQMRAD8A8NTCSYCAOgqcKppaenfRdM6cfJ1sMj2FxkIBbJEAB1D1gdTYgdqi/hNwozVCaMyMmEU1GA/4TE03DZHC1spI/qFq4dUOgZ0ubKXO+TA9I29J1+QGmvb4K/h4kq6p8tQ4Ny00DXTENawCMPa0ZiB13Fzm6G9/JUuc1nCyjoVU6aagpTcW3v7Jfv3OZ/6SpAje6CVrJb9E90bmseAbEhxFjYp4jg00OTpGWztzMIIIcPJXlZxvJJ8mbmEuJLHSTtiBc4FxETHtZa4va3JbGKcSxU9VlhZFWQRPY4FwqYek0Bcx7c/bca3UeuxtYjsE69LCM49TlJPta4a++TlIqCVzXObHI9rS1r3NY4taXXygkDQmx9iscK4bmlc3MOhiBvNK+4bEwek9wAJHs1Nu1btZxh0smZsLKVmZzhHE+d7TfbN0j3agaC1t1t1+OyOkY1zhGJoQWSANEZLhZhNgOqC2x7C09iVllkXhJF2m0+jlU53WNP2S+P3Y53G3Uxmd8EErYLNyiZzXSXyjMbgDQm9u5atL6bPrt/EJTQOY5zXDK5pLXA7gg2ITpfTZ9dv4haUckueKf/fW/bar++9VoVrxSz59W/bar8w9VgYnkYBRc5SLVAoQ8CRdJO6kRYIugpIEO6AUkJgO6EXQgBqV1FNIDLQcPVU8Us0MEs0UJaJnxsLwzN6NwNeS2sDwRznslljJpoznnJDiCxupZZpv1rZRtuqymrpY7iOSSPNbNkkcy5G17HVXlDisjaSSQku+cRROBc6z2uZK91++7Bqs9spRWY+5t0kKJyavbSx6FZjlfHNO+SGL4NEbCKDpDKImgWDA4i5F7nzVozFZqbDjTseWjEHGSaPQgwRkNYbEaEva437GDtW6/hmhEFPVNqnydLmD6d9PKzI8WuwTAZX2vrssHENDAHNlzyvhaxkTGtjAJysFmB2rWeZJ1vYqE7EpKP7+CyGinLTy1Cawtud/TcoMOo+kdYnK0ek617dngrXiPhuWMuna10tO92Zs7WOEd3eqSfZdYMQ4mlkhjpmtjggjN2shY1jnnkZXjWUjWxde1yu84awzEKrD307Z6YMLQ50M4dZ0bdctxs69tk5+IpKUfgxztSqUIwTl1byy+Psv3/nlS6XBMPbV0lRG6aOKSiikqqcPDy6WPKTLCLD+UOHIEna5IsuK+BoaZkGWYColDnmMnNA5uYC0T7Zg5t9Q/lsdFXUmDT0rm1DjZliGvjdoQ9rmOafEZgR2HayHbBpP/KLdLRPURU6/K3jq9EMwR1lPAyGEMrI39FM8yOPwphFmO10DmkZfAhUPwZ0cwY8FrmyBrgeRDgu6wZmFRzQvnNRFAQWSiIBwMpb1Tf1RztvpuuNr/wD1PGZzwJy0Oc0Nc4NflBIBIBsBsiqbk/t/s1ayiqheHluxPd/+Wvt6m5xQPn9b9tqv771psat/iUfP637bVf33rC2PRWylgx1Q6jWexYXrckYtWUIiwsjgxIQiysKAsmeSLaef+EkwBCFKOO6BEUwhzbITGMIukQncJAaoXb4dUD/rJqTp8sb5Y6h8eRvWe0WNneqNB42XDrfwfFDBPHLlErWOu6J+rJGHR0bh2EEjzVFkZS4eDZpb6qnLxIKeV8fvz7GweI6joRTiQina/pGwbxtf9IX1urHHc9OaeaGaN8VTTMkEYcyQMt1ZIZW2ykh4dyWhxGyJ8hqaaEU9NMfk4Q90nQvDRniLjrvqO4hTwulfUQmnY0ukZIH05732a+PzswjsLT2qMujHU+OCNXjT/hhnffC+Tr+CeJ6N1PVUs3wajL4nGHpo+kgknIOXU3MYvbe4HKyp8DqqyKaz2ksY49PlcxxcB6Vi02P1gudbw/VHpMtPM8RAulcyJ7msaDYuJA2vzVrhOJVELHOayQWAYQA8FzXgg8trDXxVU4quL8P1+/8AY9HpdO7Zx1GYZznHOfh4+DqcewzCunjcyaR0zSwS0nTmaMR5TJJKZgTlytDrxg721Gq4DFMYknddxsxpPRRjRkbeTWgd3NX2GRPZTV9Q6BkzpYejbdmYQiR/XkvcFjgBpbz0uDyZap1wjnPOFj3FZVbpoKrdRe6z6r0bLPh/EjDUMflZKMwzRSNzxy8w1zfWF+SuOIZaaV/wmNvQzS1Gd0TdYw1zho3w1WlhOJso45S6FktRPERTyFzmvo8wIErbaZiDt2W2VLTHrs+u38QpuHVJST/slVeq651ygm36v0/H3L7iFvz+t+21X5h6lHD1U8eb8/rfttV+YetyKLqjwVV8sF+jhlFbJHotCoaruaLRVdZGnVPI9TXhGgUgmUlrRyxkpIQmAwFIEt5KCmZDzN0ARLrpIQgB3QhSQBpphJMKAFtgNj0jXguhIHSixLQb9V5Pq6m1++3NdfQiA3oqSagpumma81NZnZPGA2+UPF2tYSLWvf2rlKniZzqKKibFFAxjy+aSIFslU7XJ0x9bLd1vFUuZUurMurO3sb4azop8OMV1Zypeq/Bfy1te0vayqe5pD2EQVl2OaTqA1rtGm3YrmOjccMeWtlfVCZjunFXL1YyD1CzY323XDgrrHQEYS2qE8XSOq3wSRdNH0nQmNuVwj9K+YSXPZZKcJPGMfA9PZp25PUdTb4w/X7mLC6Cqc5kTp6alZI4Nc+oqIQ1oJtd7QS63bot+dtFFP0b/AIJKI42skfSF/RGRtwTnkHWJNiSBbWwXEkouh1ZTXH42FTrp12Kcl14WMS3RsV0odI8glwL3EE7kX3WOl9Nn12/iFjuslN6bPrt/EK5LCwYpS6pN+502Nj5/W/bar8w9WUDOqFo4u359W/bar8xIrWnZ1Vg1Utzu/T49pqSRqpxKKyvpmKrxVmirpl3Iu1NfYzn3MWMrPIsTwuqjzbWGRTukhSECEIQAIQhADTSTugC1+NtX9OP7pR+7SPF1X/Ej+6Ufu1TpIwiGS5+N1X9OP7pR+7R8bqv+JH9zo/dqmspAJMki4+NtX9OP7nR+7R8bav6cf3Oj92qhJIZcfG2r+nH90o/dp/G2r+nH90o/dqmCaALf421f04/udH7tNvF1X/EjHZ80o/dqmTCALuikc97nvJe97nPe47uc5xLnHvJJPmumpW6LnMIZey6umZouRq3uem+nx7DVnjVXijOqr6oZoqbFm9Uqql7o06iPYzmJgsBPJbMw1Ws4Ltx4PK2LcihCFIqBCEJgCEw26C1ADKSZCSAIXSKaSZWCkAo2UgUmSQICEwFEkARZM27/AGI80ARTahNqAOlwKO4C6qCPRUXDUNwF1LIbBcHVS72eu0McVo0p2Klxtull0MseqoscGtkqHmSLdT5GcpUDVaki36lupWjIu5Hg8nctzEmhCsRQCChMDdMABSQhAEnoui/+07/uxQBiKSd0imVjuhJSaLpMkgQsggKboSokjDdNMhIIALqTNx4qKnFuPFA1yegcLQXYF0hjVbwnT/Jt8Ar+aK115jUS/kZ7XTLFa/BUyN5rncWFzddNUCzSudrm3ur9PzkjqPLg5WsGvtVdIrOv3Kq3ruV8HlNR5iCEIVhmBCEXTAFIEKKEwGT5J3SQgDGgplIplYlNjrKCkkySMvwg939UjOVjTCiSC6aSAgAWamHWHiFhW3hrLyNHeoy4ZOCzJI9b4Vi+Sb4BXVRGq7h5tom+AV09t15a3ebPaV7JHO4i2wXO1Y0K6fFwucq2aFbNPwV3M4/EhqVVvCtsV9IqqJC7lfB5TUecxkd6Sk0C2uvZqFIRbXO99BuLBTM5iumtjoW225LHKByTAxoQhADCEWRdMBEKCm4KBTKwTUVMJPgkhITukokgUgkhAArTAYryt8VWLoOEoLyKq54g2aNNHqtSPVMKbaMeAVpEdvBaNIyzPJbcRXm2ss9guCrxhq56rbuukxZUFQ3QroUx7UZrJHC4uOsVTSK8xkdY+KpJF2YrCPL3+dkAnmSQgoJGQqJKEkANCQKaYDTskpZ/BMDG4qJTskmViUkimkySBCEKJIaEJoAF2fA9Nc38FxrBcr0vgmjs1p8Fi1s8V4Op9Mr6rc+x2jGWZ5JsdoVkkFmrWL+qVx4rKPRs0sReqiq9FblbOtCqd1V2aq+1HPsnuzjcbbqVz8m66XHGrmpd10GsI87a+9mO6EJlVlQggphF0AJNJSCYAiyFK4TAxJJpJlYlJJNJkkO6SEwVEkCAgptQBt4bBme0eC9g4ZosrR4LzrhHDszwV61hkGVoXD19uZ9KPT/TaeinrfqZas6ALRmPVK26xaVTyHco1x2RtbKSpfqtaoPVWWqPWI71gnK71Ue1HGunuzm8ZbouXl3XYY1H1SuQm3WmxYSONN9xjKLIKAVnIgkndFkACbSkhMDJYJ+xY7oSAhZIqRUSpFYKV1BTASZJCUmi6QTDlEkCy00WZwA5lYl0vCmEl7g4jS4VVtiri5GnS0u6xRR2HCWFZWg27F2sbbBamF0Qa0aLbmfYFeZy5z6meveElBehozv1WCrOrfqqbzcrFXbg/wAoXVhHgyzlyc/W+mfFYZluVjLu81pzDTzXbo4RxdRy2aGLx3YVw1RuV6JUw5mHwK8/rmWe4LRcu1HMl5jWSTQsbEIJpJpACEIUgGEICaAMaE0imViKkFGykAkySGmPJBHirSHB7xF5Ja4Wdlt6pGhPZdVSmo8l1dUrNoo0aOlL3hoF7nkF6/wvgQjjaSOQ5a7Kp4G4SaQ2VzbdlwDmNvwXfODWADa2i5Opu8V9MeEei0NHgRy+WQLw0LQqqkJVlYFotkuR4qFdGNzdKaibUe/ko1jb2+r/AIP6Lagi0KhUEXb++f8AtdKuGcHPnZyU5guVWVUZFx3rp6SAF1v3uVWYnTWJ8VvqeJYOfdvHJW0jMwt3LguJKXJO4d69Bw/RwCpeP8H1EoG9rrVd5cHNxnc4IhCbwksBEAEIQmgBCEJgNOySEAQCE0kysApIupWSZOIN31XR4FE2R8jG5nBzwGF2b0QefK9uS5wBejf8eYIMpld4t312VUq/EWDZprOieTucHiEcQGxDQAALKuxHEbOAve411212WxW1jWh7QbGwA12PP+n4rmK6XXcXIB15C17lQhpUmdeWq22NifELnU/4Wzh8oJB7VzL5iSB4Bdpwvgbn5SdBpZWzqSRnje5N5LuOO0ZNt7+SpJ5rnzXS8QyxU8LQ57Wkg6E2VLw1QNqc0gddjTa4Frnf/K1V1xhDqkYbtR3dKCjd1ge5YMXj18dF0bsEa0i19NtUT4NG+2bN7bKp219SaFG3KaZ540ZX/vtV5X4WKil7wtjGeGms6zCTbUh36rawQ2Y5p7D+q3uPiR2M0LYxe54fjOGOhkII0ufxVcvU+JcMZOHgAB429pXmNTSuY4tIsQbLFZTKCyxSlFy7TEhCFSAk7IQmIEJ2RZAEbosghJSIAVIKN1JJjiZIm3IC9mwyLoqWKNmr3NFhvqfDReNQSWc3XLZwN8tza++mq9T4Vxxk7muL23jAaxhcMx09KxK16bp6ZN8kLZyi1jg6A8IvkAL5g0ncNjuPDdYZv+PA7VtQ4HviBHhuuljqgQO4LPHLbmsUrLc7Mv8AF9zz0cC1MUwzBs0ZcOuw207wdl6LhlI9oDWsym2lzp4rdhe22ttFo4dj/wApLsI2PLWXOvf5KyPi2rGNy2F0IZk2Ks4Qa855B0rj6z7lo8GqWHwthGRoDQDyAb56Kzfj8ZAJIsO+y5+qxIOe4t2JuFVdGUI9xRK1TexcTSAhanT69iwx1VwsFTUKlNMgmyOKVDcp5qopqpucAaktOgF1r4rW6LZ4IxKO8ma2cbOO9uwFdrTWKMTFbByZyeIVJZM5sjHx3JALmkA/qud4rw9paJ2EG/pWXo3FmIQvD2uyv30Nj7OxeV1eIujEkTS10bj6wzFvcCU7NXXOLhLknDTzjJSRQlqOjW02FtgS7Q68tCO5Ypnj1R3G9jfv2XJyb8GIMPZ4oLT4LMKt38u1vRGo/VYnPJ3JNtrp7i2FZH72TshMRiKRKZUVYVjupXUbKQUWSQXUmykagkW21UUJcEi4o+L62KwbUSZR6rnFzfYVfUf/ACdWggOa2Ta1rtuuJTun1MXSj2Kj40mqW5TlpwN7uzOJ7gszWsyEGaQX1JDmg37V47FXyNFmvIHYCs4xuf8AiOUZWW5zB4JqFWMSR6RW2zdWplI9Zrra+ayRYuW210HevMjjMx9cqD8TlPruVM422eZ5J/xJYSPX2cVZQCsNTxm2xXkvw+S3put4rG6pcfWPtKhCjHqDmvY76v4nDr62VFVcTFp+TJvzIJXPCU89UiQf33bLXFuJVLc258We4k3Opvq4nVYDmdvfVNkXM/6UwR4eGijgeWzXLCN0lKc/u6xJ4EZALgnsSuoAoRgMkiU8yiFJMRiIQp5UsikQEAmEixSDEiURIUsiRakyQkBOyeRICKLKQankQBBOymY1EsTARFud0inlRlQAgmlZPKmIyMmsLHVMzad6xWRZIAJuhCLJgKyFKyQCAAKSLIypAf/Z"/>
          <p:cNvSpPr>
            <a:spLocks noChangeAspect="1" noChangeArrowheads="1"/>
          </p:cNvSpPr>
          <p:nvPr/>
        </p:nvSpPr>
        <p:spPr bwMode="auto">
          <a:xfrm>
            <a:off x="77788" y="-1268413"/>
            <a:ext cx="1771650" cy="2571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2" name="AutoShape 10" descr="data:image/jpg;base64,/9j/4AAQSkZJRgABAQAAAQABAAD/2wCEAAkGBhASEBAQEBAPDRAQDxAPDQ8PDQ4PDw8QFBAVFBQQFBQXHCYeFxkjGRIVHy8gIycpLSwsFR4xNTAqNSctLCkBCQoKDgwOGg8PGikfHSQqLCwtLCwvKSwsLCwsMCwpLCwpKSksLCkqLCksKS0vNSksMiwsKSwpLS0sNSwpKTYpNf/AABEIAQ4AugMBIgACEQEDEQH/xAAbAAACAgMBAAAAAAAAAAAAAAAAAQIFAwQGB//EAD4QAAEDAgQCBgQMBgMAAAAAAAEAAgMEEQUSITEGQRMiUWFxgTJCkdMUFiMkUnJ0lLG00fBTYqGzweEHFTT/xAAaAQACAwEBAAAAAAAAAAAAAAAAAQIDBAUG/8QALBEAAgIBAwIFBAIDAQAAAAAAAAECAxEEITESIhMyQVGRBWFx8CPhgaHRQv/aAAwDAQACEQMRAD8A8NTCSYCAOgqcKppaenfRdM6cfJ1sMj2FxkIBbJEAB1D1gdTYgdqi/hNwozVCaMyMmEU1GA/4TE03DZHC1spI/qFq4dUOgZ0ubKXO+TA9I29J1+QGmvb4K/h4kq6p8tQ4Ny00DXTENawCMPa0ZiB13Fzm6G9/JUuc1nCyjoVU6aagpTcW3v7Jfv3OZ/6SpAje6CVrJb9E90bmseAbEhxFjYp4jg00OTpGWztzMIIIcPJXlZxvJJ8mbmEuJLHSTtiBc4FxETHtZa4va3JbGKcSxU9VlhZFWQRPY4FwqYek0Bcx7c/bca3UeuxtYjsE69LCM49TlJPta4a++TlIqCVzXObHI9rS1r3NY4taXXygkDQmx9iscK4bmlc3MOhiBvNK+4bEwek9wAJHs1Nu1btZxh0smZsLKVmZzhHE+d7TfbN0j3agaC1t1t1+OyOkY1zhGJoQWSANEZLhZhNgOqC2x7C09iVllkXhJF2m0+jlU53WNP2S+P3Y53G3Uxmd8EErYLNyiZzXSXyjMbgDQm9u5atL6bPrt/EJTQOY5zXDK5pLXA7gg2ITpfTZ9dv4haUckueKf/fW/bar++9VoVrxSz59W/bar8w9VgYnkYBRc5SLVAoQ8CRdJO6kRYIugpIEO6AUkJgO6EXQgBqV1FNIDLQcPVU8Us0MEs0UJaJnxsLwzN6NwNeS2sDwRznslljJpoznnJDiCxupZZpv1rZRtuqymrpY7iOSSPNbNkkcy5G17HVXlDisjaSSQku+cRROBc6z2uZK91++7Bqs9spRWY+5t0kKJyavbSx6FZjlfHNO+SGL4NEbCKDpDKImgWDA4i5F7nzVozFZqbDjTseWjEHGSaPQgwRkNYbEaEva437GDtW6/hmhEFPVNqnydLmD6d9PKzI8WuwTAZX2vrssHENDAHNlzyvhaxkTGtjAJysFmB2rWeZJ1vYqE7EpKP7+CyGinLTy1Cawtud/TcoMOo+kdYnK0ek617dngrXiPhuWMuna10tO92Zs7WOEd3eqSfZdYMQ4mlkhjpmtjggjN2shY1jnnkZXjWUjWxde1yu84awzEKrD307Z6YMLQ50M4dZ0bdctxs69tk5+IpKUfgxztSqUIwTl1byy+Psv3/nlS6XBMPbV0lRG6aOKSiikqqcPDy6WPKTLCLD+UOHIEna5IsuK+BoaZkGWYColDnmMnNA5uYC0T7Zg5t9Q/lsdFXUmDT0rm1DjZliGvjdoQ9rmOafEZgR2HayHbBpP/KLdLRPURU6/K3jq9EMwR1lPAyGEMrI39FM8yOPwphFmO10DmkZfAhUPwZ0cwY8FrmyBrgeRDgu6wZmFRzQvnNRFAQWSiIBwMpb1Tf1RztvpuuNr/wD1PGZzwJy0Oc0Nc4NflBIBIBsBsiqbk/t/s1ayiqheHluxPd/+Wvt6m5xQPn9b9tqv771psat/iUfP637bVf33rC2PRWylgx1Q6jWexYXrckYtWUIiwsjgxIQiysKAsmeSLaef+EkwBCFKOO6BEUwhzbITGMIukQncJAaoXb4dUD/rJqTp8sb5Y6h8eRvWe0WNneqNB42XDrfwfFDBPHLlErWOu6J+rJGHR0bh2EEjzVFkZS4eDZpb6qnLxIKeV8fvz7GweI6joRTiQina/pGwbxtf9IX1urHHc9OaeaGaN8VTTMkEYcyQMt1ZIZW2ykh4dyWhxGyJ8hqaaEU9NMfk4Q90nQvDRniLjrvqO4hTwulfUQmnY0ukZIH05732a+PzswjsLT2qMujHU+OCNXjT/hhnffC+Tr+CeJ6N1PVUs3wajL4nGHpo+kgknIOXU3MYvbe4HKyp8DqqyKaz2ksY49PlcxxcB6Vi02P1gudbw/VHpMtPM8RAulcyJ7msaDYuJA2vzVrhOJVELHOayQWAYQA8FzXgg8trDXxVU4quL8P1+/8AY9HpdO7Zx1GYZznHOfh4+DqcewzCunjcyaR0zSwS0nTmaMR5TJJKZgTlytDrxg721Gq4DFMYknddxsxpPRRjRkbeTWgd3NX2GRPZTV9Q6BkzpYejbdmYQiR/XkvcFjgBpbz0uDyZap1wjnPOFj3FZVbpoKrdRe6z6r0bLPh/EjDUMflZKMwzRSNzxy8w1zfWF+SuOIZaaV/wmNvQzS1Gd0TdYw1zho3w1WlhOJso45S6FktRPERTyFzmvo8wIErbaZiDt2W2VLTHrs+u38QpuHVJST/slVeq651ygm36v0/H3L7iFvz+t+21X5h6lHD1U8eb8/rfttV+YetyKLqjwVV8sF+jhlFbJHotCoaruaLRVdZGnVPI9TXhGgUgmUlrRyxkpIQmAwFIEt5KCmZDzN0ARLrpIQgB3QhSQBpphJMKAFtgNj0jXguhIHSixLQb9V5Pq6m1++3NdfQiA3oqSagpumma81NZnZPGA2+UPF2tYSLWvf2rlKniZzqKKibFFAxjy+aSIFslU7XJ0x9bLd1vFUuZUurMurO3sb4azop8OMV1Zypeq/Bfy1te0vayqe5pD2EQVl2OaTqA1rtGm3YrmOjccMeWtlfVCZjunFXL1YyD1CzY323XDgrrHQEYS2qE8XSOq3wSRdNH0nQmNuVwj9K+YSXPZZKcJPGMfA9PZp25PUdTb4w/X7mLC6Cqc5kTp6alZI4Nc+oqIQ1oJtd7QS63bot+dtFFP0b/AIJKI42skfSF/RGRtwTnkHWJNiSBbWwXEkouh1ZTXH42FTrp12Kcl14WMS3RsV0odI8glwL3EE7kX3WOl9Nn12/iFjuslN6bPrt/EK5LCwYpS6pN+502Nj5/W/bar8w9WUDOqFo4u359W/bar8xIrWnZ1Vg1Utzu/T49pqSRqpxKKyvpmKrxVmirpl3Iu1NfYzn3MWMrPIsTwuqjzbWGRTukhSECEIQAIQhADTSTugC1+NtX9OP7pR+7SPF1X/Ej+6Ufu1TpIwiGS5+N1X9OP7pR+7R8bqv+JH9zo/dqmspAJMki4+NtX9OP7nR+7R8bav6cf3Oj92qhJIZcfG2r+nH90o/dp/G2r+nH90o/dqmCaALf421f04/udH7tNvF1X/EjHZ80o/dqmTCALuikc97nvJe97nPe47uc5xLnHvJJPmumpW6LnMIZey6umZouRq3uem+nx7DVnjVXijOqr6oZoqbFm9Uqql7o06iPYzmJgsBPJbMw1Ws4Ltx4PK2LcihCFIqBCEJgCEw26C1ADKSZCSAIXSKaSZWCkAo2UgUmSQICEwFEkARZM27/AGI80ARTahNqAOlwKO4C6qCPRUXDUNwF1LIbBcHVS72eu0McVo0p2Klxtull0MseqoscGtkqHmSLdT5GcpUDVaki36lupWjIu5Hg8nctzEmhCsRQCChMDdMABSQhAEnoui/+07/uxQBiKSd0imVjuhJSaLpMkgQsggKboSokjDdNMhIIALqTNx4qKnFuPFA1yegcLQXYF0hjVbwnT/Jt8Ar+aK115jUS/kZ7XTLFa/BUyN5rncWFzddNUCzSudrm3ur9PzkjqPLg5WsGvtVdIrOv3Kq3ruV8HlNR5iCEIVhmBCEXTAFIEKKEwGT5J3SQgDGgplIplYlNjrKCkkySMvwg939UjOVjTCiSC6aSAgAWamHWHiFhW3hrLyNHeoy4ZOCzJI9b4Vi+Sb4BXVRGq7h5tom+AV09t15a3ebPaV7JHO4i2wXO1Y0K6fFwucq2aFbNPwV3M4/EhqVVvCtsV9IqqJC7lfB5TUecxkd6Sk0C2uvZqFIRbXO99BuLBTM5iumtjoW225LHKByTAxoQhADCEWRdMBEKCm4KBTKwTUVMJPgkhITukokgUgkhAArTAYryt8VWLoOEoLyKq54g2aNNHqtSPVMKbaMeAVpEdvBaNIyzPJbcRXm2ss9guCrxhq56rbuukxZUFQ3QroUx7UZrJHC4uOsVTSK8xkdY+KpJF2YrCPL3+dkAnmSQgoJGQqJKEkANCQKaYDTskpZ/BMDG4qJTskmViUkimkySBCEKJIaEJoAF2fA9Nc38FxrBcr0vgmjs1p8Fi1s8V4Op9Mr6rc+x2jGWZ5JsdoVkkFmrWL+qVx4rKPRs0sReqiq9FblbOtCqd1V2aq+1HPsnuzjcbbqVz8m66XHGrmpd10GsI87a+9mO6EJlVlQggphF0AJNJSCYAiyFK4TAxJJpJlYlJJNJkkO6SEwVEkCAgptQBt4bBme0eC9g4ZosrR4LzrhHDszwV61hkGVoXD19uZ9KPT/TaeinrfqZas6ALRmPVK26xaVTyHco1x2RtbKSpfqtaoPVWWqPWI71gnK71Ue1HGunuzm8ZbouXl3XYY1H1SuQm3WmxYSONN9xjKLIKAVnIgkndFkACbSkhMDJYJ+xY7oSAhZIqRUSpFYKV1BTASZJCUmi6QTDlEkCy00WZwA5lYl0vCmEl7g4jS4VVtiri5GnS0u6xRR2HCWFZWg27F2sbbBamF0Qa0aLbmfYFeZy5z6meveElBehozv1WCrOrfqqbzcrFXbg/wAoXVhHgyzlyc/W+mfFYZluVjLu81pzDTzXbo4RxdRy2aGLx3YVw1RuV6JUw5mHwK8/rmWe4LRcu1HMl5jWSTQsbEIJpJpACEIUgGEICaAMaE0imViKkFGykAkySGmPJBHirSHB7xF5Ja4Wdlt6pGhPZdVSmo8l1dUrNoo0aOlL3hoF7nkF6/wvgQjjaSOQ5a7Kp4G4SaQ2VzbdlwDmNvwXfODWADa2i5Opu8V9MeEei0NHgRy+WQLw0LQqqkJVlYFotkuR4qFdGNzdKaibUe/ko1jb2+r/AIP6Lagi0KhUEXb++f8AtdKuGcHPnZyU5guVWVUZFx3rp6SAF1v3uVWYnTWJ8VvqeJYOfdvHJW0jMwt3LguJKXJO4d69Bw/RwCpeP8H1EoG9rrVd5cHNxnc4IhCbwksBEAEIQmgBCEJgNOySEAQCE0kysApIupWSZOIN31XR4FE2R8jG5nBzwGF2b0QefK9uS5wBejf8eYIMpld4t312VUq/EWDZprOieTucHiEcQGxDQAALKuxHEbOAve411212WxW1jWh7QbGwA12PP+n4rmK6XXcXIB15C17lQhpUmdeWq22NifELnU/4Wzh8oJB7VzL5iSB4Bdpwvgbn5SdBpZWzqSRnje5N5LuOO0ZNt7+SpJ5rnzXS8QyxU8LQ57Wkg6E2VLw1QNqc0gddjTa4Frnf/K1V1xhDqkYbtR3dKCjd1ge5YMXj18dF0bsEa0i19NtUT4NG+2bN7bKp219SaFG3KaZ540ZX/vtV5X4WKil7wtjGeGms6zCTbUh36rawQ2Y5p7D+q3uPiR2M0LYxe54fjOGOhkII0ufxVcvU+JcMZOHgAB429pXmNTSuY4tIsQbLFZTKCyxSlFy7TEhCFSAk7IQmIEJ2RZAEbosghJSIAVIKN1JJjiZIm3IC9mwyLoqWKNmr3NFhvqfDReNQSWc3XLZwN8tza++mq9T4Vxxk7muL23jAaxhcMx09KxK16bp6ZN8kLZyi1jg6A8IvkAL5g0ncNjuPDdYZv+PA7VtQ4HviBHhuuljqgQO4LPHLbmsUrLc7Mv8AF9zz0cC1MUwzBs0ZcOuw207wdl6LhlI9oDWsym2lzp4rdhe22ttFo4dj/wApLsI2PLWXOvf5KyPi2rGNy2F0IZk2Ks4Qa855B0rj6z7lo8GqWHwthGRoDQDyAb56Kzfj8ZAJIsO+y5+qxIOe4t2JuFVdGUI9xRK1TexcTSAhanT69iwx1VwsFTUKlNMgmyOKVDcp5qopqpucAaktOgF1r4rW6LZ4IxKO8ma2cbOO9uwFdrTWKMTFbByZyeIVJZM5sjHx3JALmkA/qud4rw9paJ2EG/pWXo3FmIQvD2uyv30Nj7OxeV1eIujEkTS10bj6wzFvcCU7NXXOLhLknDTzjJSRQlqOjW02FtgS7Q68tCO5Ypnj1R3G9jfv2XJyb8GIMPZ4oLT4LMKt38u1vRGo/VYnPJ3JNtrp7i2FZH72TshMRiKRKZUVYVjupXUbKQUWSQXUmykagkW21UUJcEi4o+L62KwbUSZR6rnFzfYVfUf/ACdWggOa2Ta1rtuuJTun1MXSj2Kj40mqW5TlpwN7uzOJ7gszWsyEGaQX1JDmg37V47FXyNFmvIHYCs4xuf8AiOUZWW5zB4JqFWMSR6RW2zdWplI9Zrra+ayRYuW210HevMjjMx9cqD8TlPruVM422eZ5J/xJYSPX2cVZQCsNTxm2xXkvw+S3put4rG6pcfWPtKhCjHqDmvY76v4nDr62VFVcTFp+TJvzIJXPCU89UiQf33bLXFuJVLc258We4k3Opvq4nVYDmdvfVNkXM/6UwR4eGijgeWzXLCN0lKc/u6xJ4EZALgnsSuoAoRgMkiU8yiFJMRiIQp5UsikQEAmEixSDEiURIUsiRakyQkBOyeRICKLKQankQBBOymY1EsTARFud0inlRlQAgmlZPKmIyMmsLHVMzad6xWRZIAJuhCLJgKyFKyQCAAKSLIypAf/Z"/>
          <p:cNvSpPr>
            <a:spLocks noChangeAspect="1" noChangeArrowheads="1"/>
          </p:cNvSpPr>
          <p:nvPr/>
        </p:nvSpPr>
        <p:spPr bwMode="auto">
          <a:xfrm>
            <a:off x="77788" y="-1268413"/>
            <a:ext cx="1771650" cy="2571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4" name="AutoShape 12" descr="data:image/jpg;base64,/9j/4AAQSkZJRgABAQAAAQABAAD/2wCEAAkGBhASEBAQEBAPDRAQDxAPDQ8PDQ4PDw8QFBAVFBQQFBQXHCYeFxkjGRIVHy8gIycpLSwsFR4xNTAqNSctLCkBCQoKDgwOGg8PGikfHSQqLCwtLCwvKSwsLCwsMCwpLCwpKSksLCkqLCksKS0vNSksMiwsKSwpLS0sNSwpKTYpNf/AABEIAQ4AugMBIgACEQEDEQH/xAAbAAACAgMBAAAAAAAAAAAAAAAAAQIFAwQGB//EAD4QAAEDAgQCBgQMBgMAAAAAAAEAAgMEEQUSITEGQRMiUWFxgTJCkdMUFiMkUnJ0lLG00fBTYqGzweEHFTT/xAAaAQACAwEBAAAAAAAAAAAAAAAAAQIDBAUG/8QALBEAAgIBAwIFBAIDAQAAAAAAAAECAxEEITESIhMyQVGRBWFx8CPhgaHRQv/aAAwDAQACEQMRAD8A8NTCSYCAOgqcKppaenfRdM6cfJ1sMj2FxkIBbJEAB1D1gdTYgdqi/hNwozVCaMyMmEU1GA/4TE03DZHC1spI/qFq4dUOgZ0ubKXO+TA9I29J1+QGmvb4K/h4kq6p8tQ4Ny00DXTENawCMPa0ZiB13Fzm6G9/JUuc1nCyjoVU6aagpTcW3v7Jfv3OZ/6SpAje6CVrJb9E90bmseAbEhxFjYp4jg00OTpGWztzMIIIcPJXlZxvJJ8mbmEuJLHSTtiBc4FxETHtZa4va3JbGKcSxU9VlhZFWQRPY4FwqYek0Bcx7c/bca3UeuxtYjsE69LCM49TlJPta4a++TlIqCVzXObHI9rS1r3NY4taXXygkDQmx9iscK4bmlc3MOhiBvNK+4bEwek9wAJHs1Nu1btZxh0smZsLKVmZzhHE+d7TfbN0j3agaC1t1t1+OyOkY1zhGJoQWSANEZLhZhNgOqC2x7C09iVllkXhJF2m0+jlU53WNP2S+P3Y53G3Uxmd8EErYLNyiZzXSXyjMbgDQm9u5atL6bPrt/EJTQOY5zXDK5pLXA7gg2ITpfTZ9dv4haUckueKf/fW/bar++9VoVrxSz59W/bar8w9VgYnkYBRc5SLVAoQ8CRdJO6kRYIugpIEO6AUkJgO6EXQgBqV1FNIDLQcPVU8Us0MEs0UJaJnxsLwzN6NwNeS2sDwRznslljJpoznnJDiCxupZZpv1rZRtuqymrpY7iOSSPNbNkkcy5G17HVXlDisjaSSQku+cRROBc6z2uZK91++7Bqs9spRWY+5t0kKJyavbSx6FZjlfHNO+SGL4NEbCKDpDKImgWDA4i5F7nzVozFZqbDjTseWjEHGSaPQgwRkNYbEaEva437GDtW6/hmhEFPVNqnydLmD6d9PKzI8WuwTAZX2vrssHENDAHNlzyvhaxkTGtjAJysFmB2rWeZJ1vYqE7EpKP7+CyGinLTy1Cawtud/TcoMOo+kdYnK0ek617dngrXiPhuWMuna10tO92Zs7WOEd3eqSfZdYMQ4mlkhjpmtjggjN2shY1jnnkZXjWUjWxde1yu84awzEKrD307Z6YMLQ50M4dZ0bdctxs69tk5+IpKUfgxztSqUIwTl1byy+Psv3/nlS6XBMPbV0lRG6aOKSiikqqcPDy6WPKTLCLD+UOHIEna5IsuK+BoaZkGWYColDnmMnNA5uYC0T7Zg5t9Q/lsdFXUmDT0rm1DjZliGvjdoQ9rmOafEZgR2HayHbBpP/KLdLRPURU6/K3jq9EMwR1lPAyGEMrI39FM8yOPwphFmO10DmkZfAhUPwZ0cwY8FrmyBrgeRDgu6wZmFRzQvnNRFAQWSiIBwMpb1Tf1RztvpuuNr/wD1PGZzwJy0Oc0Nc4NflBIBIBsBsiqbk/t/s1ayiqheHluxPd/+Wvt6m5xQPn9b9tqv771psat/iUfP637bVf33rC2PRWylgx1Q6jWexYXrckYtWUIiwsjgxIQiysKAsmeSLaef+EkwBCFKOO6BEUwhzbITGMIukQncJAaoXb4dUD/rJqTp8sb5Y6h8eRvWe0WNneqNB42XDrfwfFDBPHLlErWOu6J+rJGHR0bh2EEjzVFkZS4eDZpb6qnLxIKeV8fvz7GweI6joRTiQina/pGwbxtf9IX1urHHc9OaeaGaN8VTTMkEYcyQMt1ZIZW2ykh4dyWhxGyJ8hqaaEU9NMfk4Q90nQvDRniLjrvqO4hTwulfUQmnY0ukZIH05732a+PzswjsLT2qMujHU+OCNXjT/hhnffC+Tr+CeJ6N1PVUs3wajL4nGHpo+kgknIOXU3MYvbe4HKyp8DqqyKaz2ksY49PlcxxcB6Vi02P1gudbw/VHpMtPM8RAulcyJ7msaDYuJA2vzVrhOJVELHOayQWAYQA8FzXgg8trDXxVU4quL8P1+/8AY9HpdO7Zx1GYZznHOfh4+DqcewzCunjcyaR0zSwS0nTmaMR5TJJKZgTlytDrxg721Gq4DFMYknddxsxpPRRjRkbeTWgd3NX2GRPZTV9Q6BkzpYejbdmYQiR/XkvcFjgBpbz0uDyZap1wjnPOFj3FZVbpoKrdRe6z6r0bLPh/EjDUMflZKMwzRSNzxy8w1zfWF+SuOIZaaV/wmNvQzS1Gd0TdYw1zho3w1WlhOJso45S6FktRPERTyFzmvo8wIErbaZiDt2W2VLTHrs+u38QpuHVJST/slVeq651ygm36v0/H3L7iFvz+t+21X5h6lHD1U8eb8/rfttV+YetyKLqjwVV8sF+jhlFbJHotCoaruaLRVdZGnVPI9TXhGgUgmUlrRyxkpIQmAwFIEt5KCmZDzN0ARLrpIQgB3QhSQBpphJMKAFtgNj0jXguhIHSixLQb9V5Pq6m1++3NdfQiA3oqSagpumma81NZnZPGA2+UPF2tYSLWvf2rlKniZzqKKibFFAxjy+aSIFslU7XJ0x9bLd1vFUuZUurMurO3sb4azop8OMV1Zypeq/Bfy1te0vayqe5pD2EQVl2OaTqA1rtGm3YrmOjccMeWtlfVCZjunFXL1YyD1CzY323XDgrrHQEYS2qE8XSOq3wSRdNH0nQmNuVwj9K+YSXPZZKcJPGMfA9PZp25PUdTb4w/X7mLC6Cqc5kTp6alZI4Nc+oqIQ1oJtd7QS63bot+dtFFP0b/AIJKI42skfSF/RGRtwTnkHWJNiSBbWwXEkouh1ZTXH42FTrp12Kcl14WMS3RsV0odI8glwL3EE7kX3WOl9Nn12/iFjuslN6bPrt/EK5LCwYpS6pN+502Nj5/W/bar8w9WUDOqFo4u359W/bar8xIrWnZ1Vg1Utzu/T49pqSRqpxKKyvpmKrxVmirpl3Iu1NfYzn3MWMrPIsTwuqjzbWGRTukhSECEIQAIQhADTSTugC1+NtX9OP7pR+7SPF1X/Ej+6Ufu1TpIwiGS5+N1X9OP7pR+7R8bqv+JH9zo/dqmspAJMki4+NtX9OP7nR+7R8bav6cf3Oj92qhJIZcfG2r+nH90o/dp/G2r+nH90o/dqmCaALf421f04/udH7tNvF1X/EjHZ80o/dqmTCALuikc97nvJe97nPe47uc5xLnHvJJPmumpW6LnMIZey6umZouRq3uem+nx7DVnjVXijOqr6oZoqbFm9Uqql7o06iPYzmJgsBPJbMw1Ws4Ltx4PK2LcihCFIqBCEJgCEw26C1ADKSZCSAIXSKaSZWCkAo2UgUmSQICEwFEkARZM27/AGI80ARTahNqAOlwKO4C6qCPRUXDUNwF1LIbBcHVS72eu0McVo0p2Klxtull0MseqoscGtkqHmSLdT5GcpUDVaki36lupWjIu5Hg8nctzEmhCsRQCChMDdMABSQhAEnoui/+07/uxQBiKSd0imVjuhJSaLpMkgQsggKboSokjDdNMhIIALqTNx4qKnFuPFA1yegcLQXYF0hjVbwnT/Jt8Ar+aK115jUS/kZ7XTLFa/BUyN5rncWFzddNUCzSudrm3ur9PzkjqPLg5WsGvtVdIrOv3Kq3ruV8HlNR5iCEIVhmBCEXTAFIEKKEwGT5J3SQgDGgplIplYlNjrKCkkySMvwg939UjOVjTCiSC6aSAgAWamHWHiFhW3hrLyNHeoy4ZOCzJI9b4Vi+Sb4BXVRGq7h5tom+AV09t15a3ebPaV7JHO4i2wXO1Y0K6fFwucq2aFbNPwV3M4/EhqVVvCtsV9IqqJC7lfB5TUecxkd6Sk0C2uvZqFIRbXO99BuLBTM5iumtjoW225LHKByTAxoQhADCEWRdMBEKCm4KBTKwTUVMJPgkhITukokgUgkhAArTAYryt8VWLoOEoLyKq54g2aNNHqtSPVMKbaMeAVpEdvBaNIyzPJbcRXm2ss9guCrxhq56rbuukxZUFQ3QroUx7UZrJHC4uOsVTSK8xkdY+KpJF2YrCPL3+dkAnmSQgoJGQqJKEkANCQKaYDTskpZ/BMDG4qJTskmViUkimkySBCEKJIaEJoAF2fA9Nc38FxrBcr0vgmjs1p8Fi1s8V4Op9Mr6rc+x2jGWZ5JsdoVkkFmrWL+qVx4rKPRs0sReqiq9FblbOtCqd1V2aq+1HPsnuzjcbbqVz8m66XHGrmpd10GsI87a+9mO6EJlVlQggphF0AJNJSCYAiyFK4TAxJJpJlYlJJNJkkO6SEwVEkCAgptQBt4bBme0eC9g4ZosrR4LzrhHDszwV61hkGVoXD19uZ9KPT/TaeinrfqZas6ALRmPVK26xaVTyHco1x2RtbKSpfqtaoPVWWqPWI71gnK71Ue1HGunuzm8ZbouXl3XYY1H1SuQm3WmxYSONN9xjKLIKAVnIgkndFkACbSkhMDJYJ+xY7oSAhZIqRUSpFYKV1BTASZJCUmi6QTDlEkCy00WZwA5lYl0vCmEl7g4jS4VVtiri5GnS0u6xRR2HCWFZWg27F2sbbBamF0Qa0aLbmfYFeZy5z6meveElBehozv1WCrOrfqqbzcrFXbg/wAoXVhHgyzlyc/W+mfFYZluVjLu81pzDTzXbo4RxdRy2aGLx3YVw1RuV6JUw5mHwK8/rmWe4LRcu1HMl5jWSTQsbEIJpJpACEIUgGEICaAMaE0imViKkFGykAkySGmPJBHirSHB7xF5Ja4Wdlt6pGhPZdVSmo8l1dUrNoo0aOlL3hoF7nkF6/wvgQjjaSOQ5a7Kp4G4SaQ2VzbdlwDmNvwXfODWADa2i5Opu8V9MeEei0NHgRy+WQLw0LQqqkJVlYFotkuR4qFdGNzdKaibUe/ko1jb2+r/AIP6Lagi0KhUEXb++f8AtdKuGcHPnZyU5guVWVUZFx3rp6SAF1v3uVWYnTWJ8VvqeJYOfdvHJW0jMwt3LguJKXJO4d69Bw/RwCpeP8H1EoG9rrVd5cHNxnc4IhCbwksBEAEIQmgBCEJgNOySEAQCE0kysApIupWSZOIN31XR4FE2R8jG5nBzwGF2b0QefK9uS5wBejf8eYIMpld4t312VUq/EWDZprOieTucHiEcQGxDQAALKuxHEbOAve411212WxW1jWh7QbGwA12PP+n4rmK6XXcXIB15C17lQhpUmdeWq22NifELnU/4Wzh8oJB7VzL5iSB4Bdpwvgbn5SdBpZWzqSRnje5N5LuOO0ZNt7+SpJ5rnzXS8QyxU8LQ57Wkg6E2VLw1QNqc0gddjTa4Frnf/K1V1xhDqkYbtR3dKCjd1ge5YMXj18dF0bsEa0i19NtUT4NG+2bN7bKp219SaFG3KaZ540ZX/vtV5X4WKil7wtjGeGms6zCTbUh36rawQ2Y5p7D+q3uPiR2M0LYxe54fjOGOhkII0ufxVcvU+JcMZOHgAB429pXmNTSuY4tIsQbLFZTKCyxSlFy7TEhCFSAk7IQmIEJ2RZAEbosghJSIAVIKN1JJjiZIm3IC9mwyLoqWKNmr3NFhvqfDReNQSWc3XLZwN8tza++mq9T4Vxxk7muL23jAaxhcMx09KxK16bp6ZN8kLZyi1jg6A8IvkAL5g0ncNjuPDdYZv+PA7VtQ4HviBHhuuljqgQO4LPHLbmsUrLc7Mv8AF9zz0cC1MUwzBs0ZcOuw207wdl6LhlI9oDWsym2lzp4rdhe22ttFo4dj/wApLsI2PLWXOvf5KyPi2rGNy2F0IZk2Ks4Qa855B0rj6z7lo8GqWHwthGRoDQDyAb56Kzfj8ZAJIsO+y5+qxIOe4t2JuFVdGUI9xRK1TexcTSAhanT69iwx1VwsFTUKlNMgmyOKVDcp5qopqpucAaktOgF1r4rW6LZ4IxKO8ma2cbOO9uwFdrTWKMTFbByZyeIVJZM5sjHx3JALmkA/qud4rw9paJ2EG/pWXo3FmIQvD2uyv30Nj7OxeV1eIujEkTS10bj6wzFvcCU7NXXOLhLknDTzjJSRQlqOjW02FtgS7Q68tCO5Ypnj1R3G9jfv2XJyb8GIMPZ4oLT4LMKt38u1vRGo/VYnPJ3JNtrp7i2FZH72TshMRiKRKZUVYVjupXUbKQUWSQXUmykagkW21UUJcEi4o+L62KwbUSZR6rnFzfYVfUf/ACdWggOa2Ta1rtuuJTun1MXSj2Kj40mqW5TlpwN7uzOJ7gszWsyEGaQX1JDmg37V47FXyNFmvIHYCs4xuf8AiOUZWW5zB4JqFWMSR6RW2zdWplI9Zrra+ayRYuW210HevMjjMx9cqD8TlPruVM422eZ5J/xJYSPX2cVZQCsNTxm2xXkvw+S3put4rG6pcfWPtKhCjHqDmvY76v4nDr62VFVcTFp+TJvzIJXPCU89UiQf33bLXFuJVLc258We4k3Opvq4nVYDmdvfVNkXM/6UwR4eGijgeWzXLCN0lKc/u6xJ4EZALgnsSuoAoRgMkiU8yiFJMRiIQp5UsikQEAmEixSDEiURIUsiRakyQkBOyeRICKLKQankQBBOymY1EsTARFud0inlRlQAgmlZPKmIyMmsLHVMzad6xWRZIAJuhCLJgKyFKyQCAAKSLIypAf/Z"/>
          <p:cNvSpPr>
            <a:spLocks noChangeAspect="1" noChangeArrowheads="1"/>
          </p:cNvSpPr>
          <p:nvPr/>
        </p:nvSpPr>
        <p:spPr bwMode="auto">
          <a:xfrm>
            <a:off x="77788" y="-1268413"/>
            <a:ext cx="1771650" cy="2571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6" name="AutoShape 14" descr="data:image/jpg;base64,/9j/4AAQSkZJRgABAQAAAQABAAD/2wCEAAkGBhASEBAQEBAPDRAQDxAPDQ8PDQ4PDw8QFBAVFBQQFBQXHCYeFxkjGRIVHy8gIycpLSwsFR4xNTAqNSctLCkBCQoKDgwOGg8PGikfHSQqLCwtLCwvKSwsLCwsMCwpLCwpKSksLCkqLCksKS0vNSksMiwsKSwpLS0sNSwpKTYpNf/AABEIAQ4AugMBIgACEQEDEQH/xAAbAAACAgMBAAAAAAAAAAAAAAAAAQIFAwQGB//EAD4QAAEDAgQCBgQMBgMAAAAAAAEAAgMEEQUSITEGQRMiUWFxgTJCkdMUFiMkUnJ0lLG00fBTYqGzweEHFTT/xAAaAQACAwEBAAAAAAAAAAAAAAAAAQIDBAUG/8QALBEAAgIBAwIFBAIDAQAAAAAAAAECAxEEITESIhMyQVGRBWFx8CPhgaHRQv/aAAwDAQACEQMRAD8A8NTCSYCAOgqcKppaenfRdM6cfJ1sMj2FxkIBbJEAB1D1gdTYgdqi/hNwozVCaMyMmEU1GA/4TE03DZHC1spI/qFq4dUOgZ0ubKXO+TA9I29J1+QGmvb4K/h4kq6p8tQ4Ny00DXTENawCMPa0ZiB13Fzm6G9/JUuc1nCyjoVU6aagpTcW3v7Jfv3OZ/6SpAje6CVrJb9E90bmseAbEhxFjYp4jg00OTpGWztzMIIIcPJXlZxvJJ8mbmEuJLHSTtiBc4FxETHtZa4va3JbGKcSxU9VlhZFWQRPY4FwqYek0Bcx7c/bca3UeuxtYjsE69LCM49TlJPta4a++TlIqCVzXObHI9rS1r3NY4taXXygkDQmx9iscK4bmlc3MOhiBvNK+4bEwek9wAJHs1Nu1btZxh0smZsLKVmZzhHE+d7TfbN0j3agaC1t1t1+OyOkY1zhGJoQWSANEZLhZhNgOqC2x7C09iVllkXhJF2m0+jlU53WNP2S+P3Y53G3Uxmd8EErYLNyiZzXSXyjMbgDQm9u5atL6bPrt/EJTQOY5zXDK5pLXA7gg2ITpfTZ9dv4haUckueKf/fW/bar++9VoVrxSz59W/bar8w9VgYnkYBRc5SLVAoQ8CRdJO6kRYIugpIEO6AUkJgO6EXQgBqV1FNIDLQcPVU8Us0MEs0UJaJnxsLwzN6NwNeS2sDwRznslljJpoznnJDiCxupZZpv1rZRtuqymrpY7iOSSPNbNkkcy5G17HVXlDisjaSSQku+cRROBc6z2uZK91++7Bqs9spRWY+5t0kKJyavbSx6FZjlfHNO+SGL4NEbCKDpDKImgWDA4i5F7nzVozFZqbDjTseWjEHGSaPQgwRkNYbEaEva437GDtW6/hmhEFPVNqnydLmD6d9PKzI8WuwTAZX2vrssHENDAHNlzyvhaxkTGtjAJysFmB2rWeZJ1vYqE7EpKP7+CyGinLTy1Cawtud/TcoMOo+kdYnK0ek617dngrXiPhuWMuna10tO92Zs7WOEd3eqSfZdYMQ4mlkhjpmtjggjN2shY1jnnkZXjWUjWxde1yu84awzEKrD307Z6YMLQ50M4dZ0bdctxs69tk5+IpKUfgxztSqUIwTl1byy+Psv3/nlS6XBMPbV0lRG6aOKSiikqqcPDy6WPKTLCLD+UOHIEna5IsuK+BoaZkGWYColDnmMnNA5uYC0T7Zg5t9Q/lsdFXUmDT0rm1DjZliGvjdoQ9rmOafEZgR2HayHbBpP/KLdLRPURU6/K3jq9EMwR1lPAyGEMrI39FM8yOPwphFmO10DmkZfAhUPwZ0cwY8FrmyBrgeRDgu6wZmFRzQvnNRFAQWSiIBwMpb1Tf1RztvpuuNr/wD1PGZzwJy0Oc0Nc4NflBIBIBsBsiqbk/t/s1ayiqheHluxPd/+Wvt6m5xQPn9b9tqv771psat/iUfP637bVf33rC2PRWylgx1Q6jWexYXrckYtWUIiwsjgxIQiysKAsmeSLaef+EkwBCFKOO6BEUwhzbITGMIukQncJAaoXb4dUD/rJqTp8sb5Y6h8eRvWe0WNneqNB42XDrfwfFDBPHLlErWOu6J+rJGHR0bh2EEjzVFkZS4eDZpb6qnLxIKeV8fvz7GweI6joRTiQina/pGwbxtf9IX1urHHc9OaeaGaN8VTTMkEYcyQMt1ZIZW2ykh4dyWhxGyJ8hqaaEU9NMfk4Q90nQvDRniLjrvqO4hTwulfUQmnY0ukZIH05732a+PzswjsLT2qMujHU+OCNXjT/hhnffC+Tr+CeJ6N1PVUs3wajL4nGHpo+kgknIOXU3MYvbe4HKyp8DqqyKaz2ksY49PlcxxcB6Vi02P1gudbw/VHpMtPM8RAulcyJ7msaDYuJA2vzVrhOJVELHOayQWAYQA8FzXgg8trDXxVU4quL8P1+/8AY9HpdO7Zx1GYZznHOfh4+DqcewzCunjcyaR0zSwS0nTmaMR5TJJKZgTlytDrxg721Gq4DFMYknddxsxpPRRjRkbeTWgd3NX2GRPZTV9Q6BkzpYejbdmYQiR/XkvcFjgBpbz0uDyZap1wjnPOFj3FZVbpoKrdRe6z6r0bLPh/EjDUMflZKMwzRSNzxy8w1zfWF+SuOIZaaV/wmNvQzS1Gd0TdYw1zho3w1WlhOJso45S6FktRPERTyFzmvo8wIErbaZiDt2W2VLTHrs+u38QpuHVJST/slVeq651ygm36v0/H3L7iFvz+t+21X5h6lHD1U8eb8/rfttV+YetyKLqjwVV8sF+jhlFbJHotCoaruaLRVdZGnVPI9TXhGgUgmUlrRyxkpIQmAwFIEt5KCmZDzN0ARLrpIQgB3QhSQBpphJMKAFtgNj0jXguhIHSixLQb9V5Pq6m1++3NdfQiA3oqSagpumma81NZnZPGA2+UPF2tYSLWvf2rlKniZzqKKibFFAxjy+aSIFslU7XJ0x9bLd1vFUuZUurMurO3sb4azop8OMV1Zypeq/Bfy1te0vayqe5pD2EQVl2OaTqA1rtGm3YrmOjccMeWtlfVCZjunFXL1YyD1CzY323XDgrrHQEYS2qE8XSOq3wSRdNH0nQmNuVwj9K+YSXPZZKcJPGMfA9PZp25PUdTb4w/X7mLC6Cqc5kTp6alZI4Nc+oqIQ1oJtd7QS63bot+dtFFP0b/AIJKI42skfSF/RGRtwTnkHWJNiSBbWwXEkouh1ZTXH42FTrp12Kcl14WMS3RsV0odI8glwL3EE7kX3WOl9Nn12/iFjuslN6bPrt/EK5LCwYpS6pN+502Nj5/W/bar8w9WUDOqFo4u359W/bar8xIrWnZ1Vg1Utzu/T49pqSRqpxKKyvpmKrxVmirpl3Iu1NfYzn3MWMrPIsTwuqjzbWGRTukhSECEIQAIQhADTSTugC1+NtX9OP7pR+7SPF1X/Ej+6Ufu1TpIwiGS5+N1X9OP7pR+7R8bqv+JH9zo/dqmspAJMki4+NtX9OP7nR+7R8bav6cf3Oj92qhJIZcfG2r+nH90o/dp/G2r+nH90o/dqmCaALf421f04/udH7tNvF1X/EjHZ80o/dqmTCALuikc97nvJe97nPe47uc5xLnHvJJPmumpW6LnMIZey6umZouRq3uem+nx7DVnjVXijOqr6oZoqbFm9Uqql7o06iPYzmJgsBPJbMw1Ws4Ltx4PK2LcihCFIqBCEJgCEw26C1ADKSZCSAIXSKaSZWCkAo2UgUmSQICEwFEkARZM27/AGI80ARTahNqAOlwKO4C6qCPRUXDUNwF1LIbBcHVS72eu0McVo0p2Klxtull0MseqoscGtkqHmSLdT5GcpUDVaki36lupWjIu5Hg8nctzEmhCsRQCChMDdMABSQhAEnoui/+07/uxQBiKSd0imVjuhJSaLpMkgQsggKboSokjDdNMhIIALqTNx4qKnFuPFA1yegcLQXYF0hjVbwnT/Jt8Ar+aK115jUS/kZ7XTLFa/BUyN5rncWFzddNUCzSudrm3ur9PzkjqPLg5WsGvtVdIrOv3Kq3ruV8HlNR5iCEIVhmBCEXTAFIEKKEwGT5J3SQgDGgplIplYlNjrKCkkySMvwg939UjOVjTCiSC6aSAgAWamHWHiFhW3hrLyNHeoy4ZOCzJI9b4Vi+Sb4BXVRGq7h5tom+AV09t15a3ebPaV7JHO4i2wXO1Y0K6fFwucq2aFbNPwV3M4/EhqVVvCtsV9IqqJC7lfB5TUecxkd6Sk0C2uvZqFIRbXO99BuLBTM5iumtjoW225LHKByTAxoQhADCEWRdMBEKCm4KBTKwTUVMJPgkhITukokgUgkhAArTAYryt8VWLoOEoLyKq54g2aNNHqtSPVMKbaMeAVpEdvBaNIyzPJbcRXm2ss9guCrxhq56rbuukxZUFQ3QroUx7UZrJHC4uOsVTSK8xkdY+KpJF2YrCPL3+dkAnmSQgoJGQqJKEkANCQKaYDTskpZ/BMDG4qJTskmViUkimkySBCEKJIaEJoAF2fA9Nc38FxrBcr0vgmjs1p8Fi1s8V4Op9Mr6rc+x2jGWZ5JsdoVkkFmrWL+qVx4rKPRs0sReqiq9FblbOtCqd1V2aq+1HPsnuzjcbbqVz8m66XHGrmpd10GsI87a+9mO6EJlVlQggphF0AJNJSCYAiyFK4TAxJJpJlYlJJNJkkO6SEwVEkCAgptQBt4bBme0eC9g4ZosrR4LzrhHDszwV61hkGVoXD19uZ9KPT/TaeinrfqZas6ALRmPVK26xaVTyHco1x2RtbKSpfqtaoPVWWqPWI71gnK71Ue1HGunuzm8ZbouXl3XYY1H1SuQm3WmxYSONN9xjKLIKAVnIgkndFkACbSkhMDJYJ+xY7oSAhZIqRUSpFYKV1BTASZJCUmi6QTDlEkCy00WZwA5lYl0vCmEl7g4jS4VVtiri5GnS0u6xRR2HCWFZWg27F2sbbBamF0Qa0aLbmfYFeZy5z6meveElBehozv1WCrOrfqqbzcrFXbg/wAoXVhHgyzlyc/W+mfFYZluVjLu81pzDTzXbo4RxdRy2aGLx3YVw1RuV6JUw5mHwK8/rmWe4LRcu1HMl5jWSTQsbEIJpJpACEIUgGEICaAMaE0imViKkFGykAkySGmPJBHirSHB7xF5Ja4Wdlt6pGhPZdVSmo8l1dUrNoo0aOlL3hoF7nkF6/wvgQjjaSOQ5a7Kp4G4SaQ2VzbdlwDmNvwXfODWADa2i5Opu8V9MeEei0NHgRy+WQLw0LQqqkJVlYFotkuR4qFdGNzdKaibUe/ko1jb2+r/AIP6Lagi0KhUEXb++f8AtdKuGcHPnZyU5guVWVUZFx3rp6SAF1v3uVWYnTWJ8VvqeJYOfdvHJW0jMwt3LguJKXJO4d69Bw/RwCpeP8H1EoG9rrVd5cHNxnc4IhCbwksBEAEIQmgBCEJgNOySEAQCE0kysApIupWSZOIN31XR4FE2R8jG5nBzwGF2b0QefK9uS5wBejf8eYIMpld4t312VUq/EWDZprOieTucHiEcQGxDQAALKuxHEbOAve411212WxW1jWh7QbGwA12PP+n4rmK6XXcXIB15C17lQhpUmdeWq22NifELnU/4Wzh8oJB7VzL5iSB4Bdpwvgbn5SdBpZWzqSRnje5N5LuOO0ZNt7+SpJ5rnzXS8QyxU8LQ57Wkg6E2VLw1QNqc0gddjTa4Frnf/K1V1xhDqkYbtR3dKCjd1ge5YMXj18dF0bsEa0i19NtUT4NG+2bN7bKp219SaFG3KaZ540ZX/vtV5X4WKil7wtjGeGms6zCTbUh36rawQ2Y5p7D+q3uPiR2M0LYxe54fjOGOhkII0ufxVcvU+JcMZOHgAB429pXmNTSuY4tIsQbLFZTKCyxSlFy7TEhCFSAk7IQmIEJ2RZAEbosghJSIAVIKN1JJjiZIm3IC9mwyLoqWKNmr3NFhvqfDReNQSWc3XLZwN8tza++mq9T4Vxxk7muL23jAaxhcMx09KxK16bp6ZN8kLZyi1jg6A8IvkAL5g0ncNjuPDdYZv+PA7VtQ4HviBHhuuljqgQO4LPHLbmsUrLc7Mv8AF9zz0cC1MUwzBs0ZcOuw207wdl6LhlI9oDWsym2lzp4rdhe22ttFo4dj/wApLsI2PLWXOvf5KyPi2rGNy2F0IZk2Ks4Qa855B0rj6z7lo8GqWHwthGRoDQDyAb56Kzfj8ZAJIsO+y5+qxIOe4t2JuFVdGUI9xRK1TexcTSAhanT69iwx1VwsFTUKlNMgmyOKVDcp5qopqpucAaktOgF1r4rW6LZ4IxKO8ma2cbOO9uwFdrTWKMTFbByZyeIVJZM5sjHx3JALmkA/qud4rw9paJ2EG/pWXo3FmIQvD2uyv30Nj7OxeV1eIujEkTS10bj6wzFvcCU7NXXOLhLknDTzjJSRQlqOjW02FtgS7Q68tCO5Ypnj1R3G9jfv2XJyb8GIMPZ4oLT4LMKt38u1vRGo/VYnPJ3JNtrp7i2FZH72TshMRiKRKZUVYVjupXUbKQUWSQXUmykagkW21UUJcEi4o+L62KwbUSZR6rnFzfYVfUf/ACdWggOa2Ta1rtuuJTun1MXSj2Kj40mqW5TlpwN7uzOJ7gszWsyEGaQX1JDmg37V47FXyNFmvIHYCs4xuf8AiOUZWW5zB4JqFWMSR6RW2zdWplI9Zrra+ayRYuW210HevMjjMx9cqD8TlPruVM422eZ5J/xJYSPX2cVZQCsNTxm2xXkvw+S3put4rG6pcfWPtKhCjHqDmvY76v4nDr62VFVcTFp+TJvzIJXPCU89UiQf33bLXFuJVLc258We4k3Opvq4nVYDmdvfVNkXM/6UwR4eGijgeWzXLCN0lKc/u6xJ4EZALgnsSuoAoRgMkiU8yiFJMRiIQp5UsikQEAmEixSDEiURIUsiRakyQkBOyeRICKLKQankQBBOymY1EsTARFud0inlRlQAgmlZPKmIyMmsLHVMzad6xWRZIAJuhCLJgKyFKyQCAAKSLIypAf/Z"/>
          <p:cNvSpPr>
            <a:spLocks noChangeAspect="1" noChangeArrowheads="1"/>
          </p:cNvSpPr>
          <p:nvPr/>
        </p:nvSpPr>
        <p:spPr bwMode="auto">
          <a:xfrm>
            <a:off x="77788" y="-827088"/>
            <a:ext cx="1143000" cy="1657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88" name="AutoShape 16" descr="data:image/jpg;base64,/9j/4AAQSkZJRgABAQAAAQABAAD/2wCEAAkGBhASEBAQEBAPDRAQDxAPDQ8PDQ4PDw8QFBAVFBQQFBQXHCYeFxkjGRIVHy8gIycpLSwsFR4xNTAqNSctLCkBCQoKDgwOGg8PGikfHSQqLCwtLCwvKSwsLCwsMCwpLCwpKSksLCkqLCksKS0vNSksMiwsKSwpLS0sNSwpKTYpNf/AABEIAQ4AugMBIgACEQEDEQH/xAAbAAACAgMBAAAAAAAAAAAAAAAAAQIFAwQGB//EAD4QAAEDAgQCBgQMBgMAAAAAAAEAAgMEEQUSITEGQRMiUWFxgTJCkdMUFiMkUnJ0lLG00fBTYqGzweEHFTT/xAAaAQACAwEBAAAAAAAAAAAAAAAAAQIDBAUG/8QALBEAAgIBAwIFBAIDAQAAAAAAAAECAxEEITESIhMyQVGRBWFx8CPhgaHRQv/aAAwDAQACEQMRAD8A8NTCSYCAOgqcKppaenfRdM6cfJ1sMj2FxkIBbJEAB1D1gdTYgdqi/hNwozVCaMyMmEU1GA/4TE03DZHC1spI/qFq4dUOgZ0ubKXO+TA9I29J1+QGmvb4K/h4kq6p8tQ4Ny00DXTENawCMPa0ZiB13Fzm6G9/JUuc1nCyjoVU6aagpTcW3v7Jfv3OZ/6SpAje6CVrJb9E90bmseAbEhxFjYp4jg00OTpGWztzMIIIcPJXlZxvJJ8mbmEuJLHSTtiBc4FxETHtZa4va3JbGKcSxU9VlhZFWQRPY4FwqYek0Bcx7c/bca3UeuxtYjsE69LCM49TlJPta4a++TlIqCVzXObHI9rS1r3NY4taXXygkDQmx9iscK4bmlc3MOhiBvNK+4bEwek9wAJHs1Nu1btZxh0smZsLKVmZzhHE+d7TfbN0j3agaC1t1t1+OyOkY1zhGJoQWSANEZLhZhNgOqC2x7C09iVllkXhJF2m0+jlU53WNP2S+P3Y53G3Uxmd8EErYLNyiZzXSXyjMbgDQm9u5atL6bPrt/EJTQOY5zXDK5pLXA7gg2ITpfTZ9dv4haUckueKf/fW/bar++9VoVrxSz59W/bar8w9VgYnkYBRc5SLVAoQ8CRdJO6kRYIugpIEO6AUkJgO6EXQgBqV1FNIDLQcPVU8Us0MEs0UJaJnxsLwzN6NwNeS2sDwRznslljJpoznnJDiCxupZZpv1rZRtuqymrpY7iOSSPNbNkkcy5G17HVXlDisjaSSQku+cRROBc6z2uZK91++7Bqs9spRWY+5t0kKJyavbSx6FZjlfHNO+SGL4NEbCKDpDKImgWDA4i5F7nzVozFZqbDjTseWjEHGSaPQgwRkNYbEaEva437GDtW6/hmhEFPVNqnydLmD6d9PKzI8WuwTAZX2vrssHENDAHNlzyvhaxkTGtjAJysFmB2rWeZJ1vYqE7EpKP7+CyGinLTy1Cawtud/TcoMOo+kdYnK0ek617dngrXiPhuWMuna10tO92Zs7WOEd3eqSfZdYMQ4mlkhjpmtjggjN2shY1jnnkZXjWUjWxde1yu84awzEKrD307Z6YMLQ50M4dZ0bdctxs69tk5+IpKUfgxztSqUIwTl1byy+Psv3/nlS6XBMPbV0lRG6aOKSiikqqcPDy6WPKTLCLD+UOHIEna5IsuK+BoaZkGWYColDnmMnNA5uYC0T7Zg5t9Q/lsdFXUmDT0rm1DjZliGvjdoQ9rmOafEZgR2HayHbBpP/KLdLRPURU6/K3jq9EMwR1lPAyGEMrI39FM8yOPwphFmO10DmkZfAhUPwZ0cwY8FrmyBrgeRDgu6wZmFRzQvnNRFAQWSiIBwMpb1Tf1RztvpuuNr/wD1PGZzwJy0Oc0Nc4NflBIBIBsBsiqbk/t/s1ayiqheHluxPd/+Wvt6m5xQPn9b9tqv771psat/iUfP637bVf33rC2PRWylgx1Q6jWexYXrckYtWUIiwsjgxIQiysKAsmeSLaef+EkwBCFKOO6BEUwhzbITGMIukQncJAaoXb4dUD/rJqTp8sb5Y6h8eRvWe0WNneqNB42XDrfwfFDBPHLlErWOu6J+rJGHR0bh2EEjzVFkZS4eDZpb6qnLxIKeV8fvz7GweI6joRTiQina/pGwbxtf9IX1urHHc9OaeaGaN8VTTMkEYcyQMt1ZIZW2ykh4dyWhxGyJ8hqaaEU9NMfk4Q90nQvDRniLjrvqO4hTwulfUQmnY0ukZIH05732a+PzswjsLT2qMujHU+OCNXjT/hhnffC+Tr+CeJ6N1PVUs3wajL4nGHpo+kgknIOXU3MYvbe4HKyp8DqqyKaz2ksY49PlcxxcB6Vi02P1gudbw/VHpMtPM8RAulcyJ7msaDYuJA2vzVrhOJVELHOayQWAYQA8FzXgg8trDXxVU4quL8P1+/8AY9HpdO7Zx1GYZznHOfh4+DqcewzCunjcyaR0zSwS0nTmaMR5TJJKZgTlytDrxg721Gq4DFMYknddxsxpPRRjRkbeTWgd3NX2GRPZTV9Q6BkzpYejbdmYQiR/XkvcFjgBpbz0uDyZap1wjnPOFj3FZVbpoKrdRe6z6r0bLPh/EjDUMflZKMwzRSNzxy8w1zfWF+SuOIZaaV/wmNvQzS1Gd0TdYw1zho3w1WlhOJso45S6FktRPERTyFzmvo8wIErbaZiDt2W2VLTHrs+u38QpuHVJST/slVeq651ygm36v0/H3L7iFvz+t+21X5h6lHD1U8eb8/rfttV+YetyKLqjwVV8sF+jhlFbJHotCoaruaLRVdZGnVPI9TXhGgUgmUlrRyxkpIQmAwFIEt5KCmZDzN0ARLrpIQgB3QhSQBpphJMKAFtgNj0jXguhIHSixLQb9V5Pq6m1++3NdfQiA3oqSagpumma81NZnZPGA2+UPF2tYSLWvf2rlKniZzqKKibFFAxjy+aSIFslU7XJ0x9bLd1vFUuZUurMurO3sb4azop8OMV1Zypeq/Bfy1te0vayqe5pD2EQVl2OaTqA1rtGm3YrmOjccMeWtlfVCZjunFXL1YyD1CzY323XDgrrHQEYS2qE8XSOq3wSRdNH0nQmNuVwj9K+YSXPZZKcJPGMfA9PZp25PUdTb4w/X7mLC6Cqc5kTp6alZI4Nc+oqIQ1oJtd7QS63bot+dtFFP0b/AIJKI42skfSF/RGRtwTnkHWJNiSBbWwXEkouh1ZTXH42FTrp12Kcl14WMS3RsV0odI8glwL3EE7kX3WOl9Nn12/iFjuslN6bPrt/EK5LCwYpS6pN+502Nj5/W/bar8w9WUDOqFo4u359W/bar8xIrWnZ1Vg1Utzu/T49pqSRqpxKKyvpmKrxVmirpl3Iu1NfYzn3MWMrPIsTwuqjzbWGRTukhSECEIQAIQhADTSTugC1+NtX9OP7pR+7SPF1X/Ej+6Ufu1TpIwiGS5+N1X9OP7pR+7R8bqv+JH9zo/dqmspAJMki4+NtX9OP7nR+7R8bav6cf3Oj92qhJIZcfG2r+nH90o/dp/G2r+nH90o/dqmCaALf421f04/udH7tNvF1X/EjHZ80o/dqmTCALuikc97nvJe97nPe47uc5xLnHvJJPmumpW6LnMIZey6umZouRq3uem+nx7DVnjVXijOqr6oZoqbFm9Uqql7o06iPYzmJgsBPJbMw1Ws4Ltx4PK2LcihCFIqBCEJgCEw26C1ADKSZCSAIXSKaSZWCkAo2UgUmSQICEwFEkARZM27/AGI80ARTahNqAOlwKO4C6qCPRUXDUNwF1LIbBcHVS72eu0McVo0p2Klxtull0MseqoscGtkqHmSLdT5GcpUDVaki36lupWjIu5Hg8nctzEmhCsRQCChMDdMABSQhAEnoui/+07/uxQBiKSd0imVjuhJSaLpMkgQsggKboSokjDdNMhIIALqTNx4qKnFuPFA1yegcLQXYF0hjVbwnT/Jt8Ar+aK115jUS/kZ7XTLFa/BUyN5rncWFzddNUCzSudrm3ur9PzkjqPLg5WsGvtVdIrOv3Kq3ruV8HlNR5iCEIVhmBCEXTAFIEKKEwGT5J3SQgDGgplIplYlNjrKCkkySMvwg939UjOVjTCiSC6aSAgAWamHWHiFhW3hrLyNHeoy4ZOCzJI9b4Vi+Sb4BXVRGq7h5tom+AV09t15a3ebPaV7JHO4i2wXO1Y0K6fFwucq2aFbNPwV3M4/EhqVVvCtsV9IqqJC7lfB5TUecxkd6Sk0C2uvZqFIRbXO99BuLBTM5iumtjoW225LHKByTAxoQhADCEWRdMBEKCm4KBTKwTUVMJPgkhITukokgUgkhAArTAYryt8VWLoOEoLyKq54g2aNNHqtSPVMKbaMeAVpEdvBaNIyzPJbcRXm2ss9guCrxhq56rbuukxZUFQ3QroUx7UZrJHC4uOsVTSK8xkdY+KpJF2YrCPL3+dkAnmSQgoJGQqJKEkANCQKaYDTskpZ/BMDG4qJTskmViUkimkySBCEKJIaEJoAF2fA9Nc38FxrBcr0vgmjs1p8Fi1s8V4Op9Mr6rc+x2jGWZ5JsdoVkkFmrWL+qVx4rKPRs0sReqiq9FblbOtCqd1V2aq+1HPsnuzjcbbqVz8m66XHGrmpd10GsI87a+9mO6EJlVlQggphF0AJNJSCYAiyFK4TAxJJpJlYlJJNJkkO6SEwVEkCAgptQBt4bBme0eC9g4ZosrR4LzrhHDszwV61hkGVoXD19uZ9KPT/TaeinrfqZas6ALRmPVK26xaVTyHco1x2RtbKSpfqtaoPVWWqPWI71gnK71Ue1HGunuzm8ZbouXl3XYY1H1SuQm3WmxYSONN9xjKLIKAVnIgkndFkACbSkhMDJYJ+xY7oSAhZIqRUSpFYKV1BTASZJCUmi6QTDlEkCy00WZwA5lYl0vCmEl7g4jS4VVtiri5GnS0u6xRR2HCWFZWg27F2sbbBamF0Qa0aLbmfYFeZy5z6meveElBehozv1WCrOrfqqbzcrFXbg/wAoXVhHgyzlyc/W+mfFYZluVjLu81pzDTzXbo4RxdRy2aGLx3YVw1RuV6JUw5mHwK8/rmWe4LRcu1HMl5jWSTQsbEIJpJpACEIUgGEICaAMaE0imViKkFGykAkySGmPJBHirSHB7xF5Ja4Wdlt6pGhPZdVSmo8l1dUrNoo0aOlL3hoF7nkF6/wvgQjjaSOQ5a7Kp4G4SaQ2VzbdlwDmNvwXfODWADa2i5Opu8V9MeEei0NHgRy+WQLw0LQqqkJVlYFotkuR4qFdGNzdKaibUe/ko1jb2+r/AIP6Lagi0KhUEXb++f8AtdKuGcHPnZyU5guVWVUZFx3rp6SAF1v3uVWYnTWJ8VvqeJYOfdvHJW0jMwt3LguJKXJO4d69Bw/RwCpeP8H1EoG9rrVd5cHNxnc4IhCbwksBEAEIQmgBCEJgNOySEAQCE0kysApIupWSZOIN31XR4FE2R8jG5nBzwGF2b0QefK9uS5wBejf8eYIMpld4t312VUq/EWDZprOieTucHiEcQGxDQAALKuxHEbOAve411212WxW1jWh7QbGwA12PP+n4rmK6XXcXIB15C17lQhpUmdeWq22NifELnU/4Wzh8oJB7VzL5iSB4Bdpwvgbn5SdBpZWzqSRnje5N5LuOO0ZNt7+SpJ5rnzXS8QyxU8LQ57Wkg6E2VLw1QNqc0gddjTa4Frnf/K1V1xhDqkYbtR3dKCjd1ge5YMXj18dF0bsEa0i19NtUT4NG+2bN7bKp219SaFG3KaZ540ZX/vtV5X4WKil7wtjGeGms6zCTbUh36rawQ2Y5p7D+q3uPiR2M0LYxe54fjOGOhkII0ufxVcvU+JcMZOHgAB429pXmNTSuY4tIsQbLFZTKCyxSlFy7TEhCFSAk7IQmIEJ2RZAEbosghJSIAVIKN1JJjiZIm3IC9mwyLoqWKNmr3NFhvqfDReNQSWc3XLZwN8tza++mq9T4Vxxk7muL23jAaxhcMx09KxK16bp6ZN8kLZyi1jg6A8IvkAL5g0ncNjuPDdYZv+PA7VtQ4HviBHhuuljqgQO4LPHLbmsUrLc7Mv8AF9zz0cC1MUwzBs0ZcOuw207wdl6LhlI9oDWsym2lzp4rdhe22ttFo4dj/wApLsI2PLWXOvf5KyPi2rGNy2F0IZk2Ks4Qa855B0rj6z7lo8GqWHwthGRoDQDyAb56Kzfj8ZAJIsO+y5+qxIOe4t2JuFVdGUI9xRK1TexcTSAhanT69iwx1VwsFTUKlNMgmyOKVDcp5qopqpucAaktOgF1r4rW6LZ4IxKO8ma2cbOO9uwFdrTWKMTFbByZyeIVJZM5sjHx3JALmkA/qud4rw9paJ2EG/pWXo3FmIQvD2uyv30Nj7OxeV1eIujEkTS10bj6wzFvcCU7NXXOLhLknDTzjJSRQlqOjW02FtgS7Q68tCO5Ypnj1R3G9jfv2XJyb8GIMPZ4oLT4LMKt38u1vRGo/VYnPJ3JNtrp7i2FZH72TshMRiKRKZUVYVjupXUbKQUWSQXUmykagkW21UUJcEi4o+L62KwbUSZR6rnFzfYVfUf/ACdWggOa2Ta1rtuuJTun1MXSj2Kj40mqW5TlpwN7uzOJ7gszWsyEGaQX1JDmg37V47FXyNFmvIHYCs4xuf8AiOUZWW5zB4JqFWMSR6RW2zdWplI9Zrra+ayRYuW210HevMjjMx9cqD8TlPruVM422eZ5J/xJYSPX2cVZQCsNTxm2xXkvw+S3put4rG6pcfWPtKhCjHqDmvY76v4nDr62VFVcTFp+TJvzIJXPCU89UiQf33bLXFuJVLc258We4k3Opvq4nVYDmdvfVNkXM/6UwR4eGijgeWzXLCN0lKc/u6xJ4EZALgnsSuoAoRgMkiU8yiFJMRiIQp5UsikQEAmEixSDEiURIUsiRakyQkBOyeRICKLKQankQBBOymY1EsTARFud0inlRlQAgmlZPKmIyMmsLHVMzad6xWRZIAJuhCLJgKyFKyQCAAKSLIypAf/Z"/>
          <p:cNvSpPr>
            <a:spLocks noChangeAspect="1" noChangeArrowheads="1"/>
          </p:cNvSpPr>
          <p:nvPr/>
        </p:nvSpPr>
        <p:spPr bwMode="auto">
          <a:xfrm>
            <a:off x="77788" y="-827088"/>
            <a:ext cx="1143000" cy="1657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667000"/>
            <a:ext cx="4648200" cy="1143000"/>
          </a:xfrm>
        </p:spPr>
        <p:txBody>
          <a:bodyPr>
            <a:noAutofit/>
          </a:bodyPr>
          <a:lstStyle/>
          <a:p>
            <a:r>
              <a:rPr lang="en-US" sz="9600" dirty="0" smtClean="0">
                <a:solidFill>
                  <a:srgbClr val="00FF00"/>
                </a:solidFill>
              </a:rPr>
              <a:t>T</a:t>
            </a:r>
            <a:r>
              <a:rPr lang="en-US" sz="9600" dirty="0" smtClean="0">
                <a:solidFill>
                  <a:srgbClr val="FF0066"/>
                </a:solidFill>
              </a:rPr>
              <a:t>h</a:t>
            </a:r>
            <a:r>
              <a:rPr lang="en-US" sz="9600" dirty="0" smtClean="0">
                <a:solidFill>
                  <a:srgbClr val="CC00CC"/>
                </a:solidFill>
              </a:rPr>
              <a:t>e</a:t>
            </a:r>
            <a:r>
              <a:rPr lang="en-US" sz="9600" dirty="0" smtClean="0">
                <a:solidFill>
                  <a:srgbClr val="00FF00"/>
                </a:solidFill>
              </a:rPr>
              <a:t> E</a:t>
            </a:r>
            <a:r>
              <a:rPr lang="en-US" sz="9600" dirty="0" smtClean="0">
                <a:solidFill>
                  <a:srgbClr val="FF0066"/>
                </a:solidFill>
              </a:rPr>
              <a:t>n</a:t>
            </a:r>
            <a:r>
              <a:rPr lang="en-US" sz="9600" dirty="0" smtClean="0">
                <a:solidFill>
                  <a:srgbClr val="CC00CC"/>
                </a:solidFill>
              </a:rPr>
              <a:t>d</a:t>
            </a:r>
            <a:r>
              <a:rPr lang="en-US" sz="9600" dirty="0" smtClean="0">
                <a:solidFill>
                  <a:srgbClr val="00FF00"/>
                </a:solidFill>
              </a:rPr>
              <a:t>!</a:t>
            </a:r>
            <a:endParaRPr lang="en-US" sz="9600" dirty="0">
              <a:solidFill>
                <a:srgbClr val="00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73</TotalTime>
  <Words>107</Words>
  <Application>Microsoft Office PowerPoint</Application>
  <PresentationFormat>On-screen Show (4:3)</PresentationFormat>
  <Paragraphs>35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Technic</vt:lpstr>
      <vt:lpstr>Oil Spills!</vt:lpstr>
      <vt:lpstr>Where does oil come from?</vt:lpstr>
      <vt:lpstr>What happens to oil after an oil spill?</vt:lpstr>
      <vt:lpstr>Clean up tools and techniques</vt:lpstr>
      <vt:lpstr>What animals were affected?</vt:lpstr>
      <vt:lpstr>What causes oil spills?</vt:lpstr>
      <vt:lpstr>The End!</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Oil Spills!</dc:title>
  <dc:creator>User</dc:creator>
  <cp:lastModifiedBy>User</cp:lastModifiedBy>
  <cp:revision>9</cp:revision>
  <dcterms:created xsi:type="dcterms:W3CDTF">2011-06-02T16:54:26Z</dcterms:created>
  <dcterms:modified xsi:type="dcterms:W3CDTF">2011-06-06T17:38:34Z</dcterms:modified>
</cp:coreProperties>
</file>